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6" r:id="rId3"/>
    <p:sldMasterId id="2147483668" r:id="rId4"/>
    <p:sldMasterId id="2147483670" r:id="rId5"/>
  </p:sldMasterIdLst>
  <p:notesMasterIdLst>
    <p:notesMasterId r:id="rId45"/>
  </p:notesMasterIdLst>
  <p:handoutMasterIdLst>
    <p:handoutMasterId r:id="rId46"/>
  </p:handoutMasterIdLst>
  <p:sldIdLst>
    <p:sldId id="293" r:id="rId6"/>
    <p:sldId id="331" r:id="rId7"/>
    <p:sldId id="294" r:id="rId8"/>
    <p:sldId id="295" r:id="rId9"/>
    <p:sldId id="296" r:id="rId10"/>
    <p:sldId id="297" r:id="rId11"/>
    <p:sldId id="298" r:id="rId12"/>
    <p:sldId id="299" r:id="rId13"/>
    <p:sldId id="300" r:id="rId14"/>
    <p:sldId id="302" r:id="rId15"/>
    <p:sldId id="301" r:id="rId16"/>
    <p:sldId id="303" r:id="rId17"/>
    <p:sldId id="304" r:id="rId18"/>
    <p:sldId id="306" r:id="rId19"/>
    <p:sldId id="305" r:id="rId20"/>
    <p:sldId id="307" r:id="rId21"/>
    <p:sldId id="308" r:id="rId22"/>
    <p:sldId id="309" r:id="rId23"/>
    <p:sldId id="310" r:id="rId24"/>
    <p:sldId id="311" r:id="rId25"/>
    <p:sldId id="312" r:id="rId26"/>
    <p:sldId id="313" r:id="rId27"/>
    <p:sldId id="314" r:id="rId28"/>
    <p:sldId id="315" r:id="rId29"/>
    <p:sldId id="316" r:id="rId30"/>
    <p:sldId id="330" r:id="rId31"/>
    <p:sldId id="317" r:id="rId32"/>
    <p:sldId id="329" r:id="rId33"/>
    <p:sldId id="318" r:id="rId34"/>
    <p:sldId id="319" r:id="rId35"/>
    <p:sldId id="320" r:id="rId36"/>
    <p:sldId id="321" r:id="rId37"/>
    <p:sldId id="322" r:id="rId38"/>
    <p:sldId id="323" r:id="rId39"/>
    <p:sldId id="324" r:id="rId40"/>
    <p:sldId id="325" r:id="rId41"/>
    <p:sldId id="326" r:id="rId42"/>
    <p:sldId id="327" r:id="rId43"/>
    <p:sldId id="328" r:id="rId44"/>
  </p:sldIdLst>
  <p:sldSz cx="12192000" cy="6858000"/>
  <p:notesSz cx="6858000" cy="9723438"/>
  <p:defaultTextStyle>
    <a:defPPr>
      <a:defRPr lang="en-US"/>
    </a:defPPr>
    <a:lvl1pPr algn="ctr" rtl="0" fontAlgn="base">
      <a:spcBef>
        <a:spcPct val="0"/>
      </a:spcBef>
      <a:spcAft>
        <a:spcPct val="0"/>
      </a:spcAft>
      <a:defRPr kern="1200">
        <a:solidFill>
          <a:schemeClr val="tx1"/>
        </a:solidFill>
        <a:latin typeface="Arial" charset="0"/>
        <a:ea typeface="Arial" charset="0"/>
        <a:cs typeface="Arial" charset="0"/>
      </a:defRPr>
    </a:lvl1pPr>
    <a:lvl2pPr marL="457200" algn="ctr" rtl="0" fontAlgn="base">
      <a:spcBef>
        <a:spcPct val="0"/>
      </a:spcBef>
      <a:spcAft>
        <a:spcPct val="0"/>
      </a:spcAft>
      <a:defRPr kern="1200">
        <a:solidFill>
          <a:schemeClr val="tx1"/>
        </a:solidFill>
        <a:latin typeface="Arial" charset="0"/>
        <a:ea typeface="Arial" charset="0"/>
        <a:cs typeface="Arial" charset="0"/>
      </a:defRPr>
    </a:lvl2pPr>
    <a:lvl3pPr marL="914400" algn="ctr" rtl="0" fontAlgn="base">
      <a:spcBef>
        <a:spcPct val="0"/>
      </a:spcBef>
      <a:spcAft>
        <a:spcPct val="0"/>
      </a:spcAft>
      <a:defRPr kern="1200">
        <a:solidFill>
          <a:schemeClr val="tx1"/>
        </a:solidFill>
        <a:latin typeface="Arial" charset="0"/>
        <a:ea typeface="Arial" charset="0"/>
        <a:cs typeface="Arial" charset="0"/>
      </a:defRPr>
    </a:lvl3pPr>
    <a:lvl4pPr marL="1371600" algn="ctr" rtl="0" fontAlgn="base">
      <a:spcBef>
        <a:spcPct val="0"/>
      </a:spcBef>
      <a:spcAft>
        <a:spcPct val="0"/>
      </a:spcAft>
      <a:defRPr kern="1200">
        <a:solidFill>
          <a:schemeClr val="tx1"/>
        </a:solidFill>
        <a:latin typeface="Arial" charset="0"/>
        <a:ea typeface="Arial" charset="0"/>
        <a:cs typeface="Arial" charset="0"/>
      </a:defRPr>
    </a:lvl4pPr>
    <a:lvl5pPr marL="1828800" algn="ctr"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1C1C1C"/>
    <a:srgbClr val="859AF3"/>
    <a:srgbClr val="C0C0C0"/>
    <a:srgbClr val="001A86"/>
    <a:srgbClr val="FFFF99"/>
    <a:srgbClr val="B6B6B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26" autoAdjust="0"/>
    <p:restoredTop sz="79131"/>
  </p:normalViewPr>
  <p:slideViewPr>
    <p:cSldViewPr>
      <p:cViewPr>
        <p:scale>
          <a:sx n="90" d="100"/>
          <a:sy n="90" d="100"/>
        </p:scale>
        <p:origin x="144" y="-45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eaLnBrk="0" hangingPunct="0">
              <a:defRPr sz="1200"/>
            </a:lvl1pPr>
          </a:lstStyle>
          <a:p>
            <a:endParaRPr lang="en-US" altLang="en-US"/>
          </a:p>
        </p:txBody>
      </p:sp>
      <p:sp>
        <p:nvSpPr>
          <p:cNvPr id="63491" name="Rectangle 3"/>
          <p:cNvSpPr>
            <a:spLocks noGrp="1" noChangeArrowheads="1"/>
          </p:cNvSpPr>
          <p:nvPr>
            <p:ph type="dt" sz="quarter" idx="1"/>
          </p:nvPr>
        </p:nvSpPr>
        <p:spPr bwMode="auto">
          <a:xfrm>
            <a:off x="3884613" y="0"/>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560939A-5564-3246-8321-A18EF11FB8BF}" type="datetimeFigureOut">
              <a:rPr lang="en-US" altLang="en-US"/>
              <a:pPr/>
              <a:t>2/14/16</a:t>
            </a:fld>
            <a:endParaRPr lang="en-US" altLang="en-US"/>
          </a:p>
        </p:txBody>
      </p:sp>
      <p:sp>
        <p:nvSpPr>
          <p:cNvPr id="63492" name="Rectangle 4"/>
          <p:cNvSpPr>
            <a:spLocks noGrp="1" noChangeArrowheads="1"/>
          </p:cNvSpPr>
          <p:nvPr>
            <p:ph type="ftr" sz="quarter" idx="2"/>
          </p:nvPr>
        </p:nvSpPr>
        <p:spPr bwMode="auto">
          <a:xfrm>
            <a:off x="0" y="9236075"/>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eaLnBrk="0" hangingPunct="0">
              <a:defRPr sz="1200"/>
            </a:lvl1pPr>
          </a:lstStyle>
          <a:p>
            <a:endParaRPr lang="en-US" altLang="en-US"/>
          </a:p>
        </p:txBody>
      </p:sp>
      <p:sp>
        <p:nvSpPr>
          <p:cNvPr id="63493" name="Rectangle 5"/>
          <p:cNvSpPr>
            <a:spLocks noGrp="1" noChangeArrowheads="1"/>
          </p:cNvSpPr>
          <p:nvPr>
            <p:ph type="sldNum" sz="quarter" idx="3"/>
          </p:nvPr>
        </p:nvSpPr>
        <p:spPr bwMode="auto">
          <a:xfrm>
            <a:off x="3884613" y="9236075"/>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A314EF0-0945-5142-BFB1-6702FB82C838}" type="slidenum">
              <a:rPr lang="en-US" altLang="en-US"/>
              <a:pPr/>
              <a:t>‹#›</a:t>
            </a:fld>
            <a:endParaRPr lang="en-US" altLang="en-US"/>
          </a:p>
        </p:txBody>
      </p:sp>
    </p:spTree>
    <p:extLst>
      <p:ext uri="{BB962C8B-B14F-4D97-AF65-F5344CB8AC3E}">
        <p14:creationId xmlns:p14="http://schemas.microsoft.com/office/powerpoint/2010/main" val="1165785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ea typeface="+mn-ea"/>
              </a:defRPr>
            </a:lvl1pPr>
          </a:lstStyle>
          <a:p>
            <a:pPr>
              <a:defRPr/>
            </a:pPr>
            <a:endParaRPr lang="en-US"/>
          </a:p>
        </p:txBody>
      </p:sp>
      <p:sp>
        <p:nvSpPr>
          <p:cNvPr id="16387" name="Rectangle 3"/>
          <p:cNvSpPr>
            <a:spLocks noGrp="1" noChangeArrowheads="1"/>
          </p:cNvSpPr>
          <p:nvPr>
            <p:ph type="dt" idx="1"/>
          </p:nvPr>
        </p:nvSpPr>
        <p:spPr bwMode="auto">
          <a:xfrm>
            <a:off x="3884613" y="0"/>
            <a:ext cx="2971800"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mn-ea"/>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88913" y="728663"/>
            <a:ext cx="6481762" cy="36464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9" name="Rectangle 5"/>
          <p:cNvSpPr>
            <a:spLocks noGrp="1" noChangeArrowheads="1"/>
          </p:cNvSpPr>
          <p:nvPr>
            <p:ph type="body" sz="quarter" idx="3"/>
          </p:nvPr>
        </p:nvSpPr>
        <p:spPr bwMode="auto">
          <a:xfrm>
            <a:off x="685800" y="4618038"/>
            <a:ext cx="5486400" cy="437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9236075"/>
            <a:ext cx="2971800"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ea typeface="+mn-ea"/>
              </a:defRPr>
            </a:lvl1pPr>
          </a:lstStyle>
          <a:p>
            <a:pPr>
              <a:defRPr/>
            </a:pPr>
            <a:endParaRPr lang="en-US"/>
          </a:p>
        </p:txBody>
      </p:sp>
      <p:sp>
        <p:nvSpPr>
          <p:cNvPr id="16391" name="Rectangle 7"/>
          <p:cNvSpPr>
            <a:spLocks noGrp="1" noChangeArrowheads="1"/>
          </p:cNvSpPr>
          <p:nvPr>
            <p:ph type="sldNum" sz="quarter" idx="5"/>
          </p:nvPr>
        </p:nvSpPr>
        <p:spPr bwMode="auto">
          <a:xfrm>
            <a:off x="3884613" y="9236075"/>
            <a:ext cx="2971800"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52B7726-5809-8241-ACF2-035AA777B25D}" type="slidenum">
              <a:rPr lang="en-US" altLang="en-US"/>
              <a:pPr/>
              <a:t>‹#›</a:t>
            </a:fld>
            <a:endParaRPr lang="en-US" altLang="en-US"/>
          </a:p>
        </p:txBody>
      </p:sp>
    </p:spTree>
    <p:extLst>
      <p:ext uri="{BB962C8B-B14F-4D97-AF65-F5344CB8AC3E}">
        <p14:creationId xmlns:p14="http://schemas.microsoft.com/office/powerpoint/2010/main" val="702694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1</a:t>
            </a:fld>
            <a:endParaRPr lang="en-US" altLang="en-US"/>
          </a:p>
        </p:txBody>
      </p:sp>
    </p:spTree>
    <p:extLst>
      <p:ext uri="{BB962C8B-B14F-4D97-AF65-F5344CB8AC3E}">
        <p14:creationId xmlns:p14="http://schemas.microsoft.com/office/powerpoint/2010/main" val="50178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33</a:t>
            </a:fld>
            <a:endParaRPr lang="en-US" altLang="en-US"/>
          </a:p>
        </p:txBody>
      </p:sp>
    </p:spTree>
    <p:extLst>
      <p:ext uri="{BB962C8B-B14F-4D97-AF65-F5344CB8AC3E}">
        <p14:creationId xmlns:p14="http://schemas.microsoft.com/office/powerpoint/2010/main" val="12578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34</a:t>
            </a:fld>
            <a:endParaRPr lang="en-US" altLang="en-US"/>
          </a:p>
        </p:txBody>
      </p:sp>
    </p:spTree>
    <p:extLst>
      <p:ext uri="{BB962C8B-B14F-4D97-AF65-F5344CB8AC3E}">
        <p14:creationId xmlns:p14="http://schemas.microsoft.com/office/powerpoint/2010/main" val="1071767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35</a:t>
            </a:fld>
            <a:endParaRPr lang="en-US" altLang="en-US"/>
          </a:p>
        </p:txBody>
      </p:sp>
    </p:spTree>
    <p:extLst>
      <p:ext uri="{BB962C8B-B14F-4D97-AF65-F5344CB8AC3E}">
        <p14:creationId xmlns:p14="http://schemas.microsoft.com/office/powerpoint/2010/main" val="150294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36</a:t>
            </a:fld>
            <a:endParaRPr lang="en-US" altLang="en-US"/>
          </a:p>
        </p:txBody>
      </p:sp>
    </p:spTree>
    <p:extLst>
      <p:ext uri="{BB962C8B-B14F-4D97-AF65-F5344CB8AC3E}">
        <p14:creationId xmlns:p14="http://schemas.microsoft.com/office/powerpoint/2010/main" val="114053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37</a:t>
            </a:fld>
            <a:endParaRPr lang="en-US" altLang="en-US"/>
          </a:p>
        </p:txBody>
      </p:sp>
    </p:spTree>
    <p:extLst>
      <p:ext uri="{BB962C8B-B14F-4D97-AF65-F5344CB8AC3E}">
        <p14:creationId xmlns:p14="http://schemas.microsoft.com/office/powerpoint/2010/main" val="197771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38</a:t>
            </a:fld>
            <a:endParaRPr lang="en-US" altLang="en-US"/>
          </a:p>
        </p:txBody>
      </p:sp>
    </p:spTree>
    <p:extLst>
      <p:ext uri="{BB962C8B-B14F-4D97-AF65-F5344CB8AC3E}">
        <p14:creationId xmlns:p14="http://schemas.microsoft.com/office/powerpoint/2010/main" val="939908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a:pPr/>
              <a:t>39</a:t>
            </a:fld>
            <a:endParaRPr lang="en-US" altLang="en-US"/>
          </a:p>
        </p:txBody>
      </p:sp>
    </p:spTree>
    <p:extLst>
      <p:ext uri="{BB962C8B-B14F-4D97-AF65-F5344CB8AC3E}">
        <p14:creationId xmlns:p14="http://schemas.microsoft.com/office/powerpoint/2010/main" val="110498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016" name="Rectangle 56"/>
          <p:cNvSpPr>
            <a:spLocks noChangeArrowheads="1"/>
          </p:cNvSpPr>
          <p:nvPr userDrawn="1"/>
        </p:nvSpPr>
        <p:spPr bwMode="gray">
          <a:xfrm>
            <a:off x="0" y="0"/>
            <a:ext cx="12192000" cy="6858000"/>
          </a:xfrm>
          <a:prstGeom prst="rect">
            <a:avLst/>
          </a:prstGeom>
          <a:gradFill rotWithShape="1">
            <a:gsLst>
              <a:gs pos="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0" name="Oval 60"/>
          <p:cNvSpPr>
            <a:spLocks noChangeArrowheads="1"/>
          </p:cNvSpPr>
          <p:nvPr/>
        </p:nvSpPr>
        <p:spPr bwMode="gray">
          <a:xfrm>
            <a:off x="615952" y="663576"/>
            <a:ext cx="5795433" cy="4378325"/>
          </a:xfrm>
          <a:prstGeom prst="ellipse">
            <a:avLst/>
          </a:prstGeom>
          <a:gradFill rotWithShape="1">
            <a:gsLst>
              <a:gs pos="0">
                <a:schemeClr val="accent1">
                  <a:gamma/>
                  <a:tint val="57255"/>
                  <a:invGamma/>
                </a:schemeClr>
              </a:gs>
              <a:gs pos="100000">
                <a:schemeClr val="accent1">
                  <a:alpha val="5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1" name="Freeform 61"/>
          <p:cNvSpPr>
            <a:spLocks/>
          </p:cNvSpPr>
          <p:nvPr/>
        </p:nvSpPr>
        <p:spPr bwMode="ltGray">
          <a:xfrm>
            <a:off x="0" y="0"/>
            <a:ext cx="2573867" cy="3775075"/>
          </a:xfrm>
          <a:custGeom>
            <a:avLst/>
            <a:gdLst>
              <a:gd name="T0" fmla="*/ 695 w 1258"/>
              <a:gd name="T1" fmla="*/ 0 h 2809"/>
              <a:gd name="T2" fmla="*/ 454 w 1258"/>
              <a:gd name="T3" fmla="*/ 2809 h 2809"/>
              <a:gd name="T4" fmla="*/ 1258 w 1258"/>
              <a:gd name="T5" fmla="*/ 0 h 2809"/>
              <a:gd name="T6" fmla="*/ 695 w 1258"/>
              <a:gd name="T7" fmla="*/ 0 h 2809"/>
            </a:gdLst>
            <a:ahLst/>
            <a:cxnLst>
              <a:cxn ang="0">
                <a:pos x="T0" y="T1"/>
              </a:cxn>
              <a:cxn ang="0">
                <a:pos x="T2" y="T3"/>
              </a:cxn>
              <a:cxn ang="0">
                <a:pos x="T4" y="T5"/>
              </a:cxn>
              <a:cxn ang="0">
                <a:pos x="T6" y="T7"/>
              </a:cxn>
            </a:cxnLst>
            <a:rect l="0" t="0" r="r" b="b"/>
            <a:pathLst>
              <a:path w="1258" h="2809">
                <a:moveTo>
                  <a:pt x="695" y="0"/>
                </a:moveTo>
                <a:cubicBezTo>
                  <a:pt x="6" y="1152"/>
                  <a:pt x="0" y="2211"/>
                  <a:pt x="454" y="2809"/>
                </a:cubicBezTo>
                <a:cubicBezTo>
                  <a:pt x="72" y="2292"/>
                  <a:pt x="142" y="1017"/>
                  <a:pt x="1258" y="0"/>
                </a:cubicBezTo>
                <a:lnTo>
                  <a:pt x="695" y="0"/>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2" name="Freeform 62"/>
          <p:cNvSpPr>
            <a:spLocks/>
          </p:cNvSpPr>
          <p:nvPr/>
        </p:nvSpPr>
        <p:spPr bwMode="ltGray">
          <a:xfrm>
            <a:off x="1384301" y="0"/>
            <a:ext cx="10807700" cy="6269038"/>
          </a:xfrm>
          <a:custGeom>
            <a:avLst/>
            <a:gdLst>
              <a:gd name="T0" fmla="*/ 5106 w 5106"/>
              <a:gd name="T1" fmla="*/ 0 h 3949"/>
              <a:gd name="T2" fmla="*/ 5106 w 5106"/>
              <a:gd name="T3" fmla="*/ 483 h 3949"/>
              <a:gd name="T4" fmla="*/ 3925 w 5106"/>
              <a:gd name="T5" fmla="*/ 2242 h 3949"/>
              <a:gd name="T6" fmla="*/ 0 w 5106"/>
              <a:gd name="T7" fmla="*/ 2761 h 3949"/>
              <a:gd name="T8" fmla="*/ 3271 w 5106"/>
              <a:gd name="T9" fmla="*/ 2335 h 3949"/>
              <a:gd name="T10" fmla="*/ 4444 w 5106"/>
              <a:gd name="T11" fmla="*/ 0 h 3949"/>
              <a:gd name="T12" fmla="*/ 5106 w 5106"/>
              <a:gd name="T13" fmla="*/ 0 h 3949"/>
            </a:gdLst>
            <a:ahLst/>
            <a:cxnLst>
              <a:cxn ang="0">
                <a:pos x="T0" y="T1"/>
              </a:cxn>
              <a:cxn ang="0">
                <a:pos x="T2" y="T3"/>
              </a:cxn>
              <a:cxn ang="0">
                <a:pos x="T4" y="T5"/>
              </a:cxn>
              <a:cxn ang="0">
                <a:pos x="T6" y="T7"/>
              </a:cxn>
              <a:cxn ang="0">
                <a:pos x="T8" y="T9"/>
              </a:cxn>
              <a:cxn ang="0">
                <a:pos x="T10" y="T11"/>
              </a:cxn>
              <a:cxn ang="0">
                <a:pos x="T12" y="T13"/>
              </a:cxn>
            </a:cxnLst>
            <a:rect l="0" t="0" r="r" b="b"/>
            <a:pathLst>
              <a:path w="5106" h="3949">
                <a:moveTo>
                  <a:pt x="5106" y="0"/>
                </a:moveTo>
                <a:lnTo>
                  <a:pt x="5106" y="483"/>
                </a:lnTo>
                <a:cubicBezTo>
                  <a:pt x="5027" y="761"/>
                  <a:pt x="4800" y="1425"/>
                  <a:pt x="3925" y="2242"/>
                </a:cubicBezTo>
                <a:cubicBezTo>
                  <a:pt x="3050" y="3059"/>
                  <a:pt x="1138" y="3949"/>
                  <a:pt x="0" y="2761"/>
                </a:cubicBezTo>
                <a:cubicBezTo>
                  <a:pt x="1195" y="3842"/>
                  <a:pt x="2752" y="2662"/>
                  <a:pt x="3271" y="2335"/>
                </a:cubicBezTo>
                <a:cubicBezTo>
                  <a:pt x="3790" y="2008"/>
                  <a:pt x="4431" y="705"/>
                  <a:pt x="4444" y="0"/>
                </a:cubicBezTo>
                <a:cubicBezTo>
                  <a:pt x="4444" y="0"/>
                  <a:pt x="5106" y="0"/>
                  <a:pt x="5106" y="0"/>
                </a:cubicBezTo>
                <a:close/>
              </a:path>
            </a:pathLst>
          </a:custGeom>
          <a:gradFill rotWithShape="1">
            <a:gsLst>
              <a:gs pos="0">
                <a:schemeClr val="accent1">
                  <a:gamma/>
                  <a:tint val="0"/>
                  <a:invGamma/>
                  <a:alpha val="60001"/>
                </a:schemeClr>
              </a:gs>
              <a:gs pos="100000">
                <a:schemeClr val="accent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41079" name="Group 119"/>
          <p:cNvGrpSpPr>
            <a:grpSpLocks/>
          </p:cNvGrpSpPr>
          <p:nvPr/>
        </p:nvGrpSpPr>
        <p:grpSpPr bwMode="auto">
          <a:xfrm>
            <a:off x="762000" y="1041400"/>
            <a:ext cx="5376333" cy="3600450"/>
            <a:chOff x="219" y="854"/>
            <a:chExt cx="2540" cy="2268"/>
          </a:xfrm>
        </p:grpSpPr>
        <p:sp>
          <p:nvSpPr>
            <p:cNvPr id="41025" name="Oval 65"/>
            <p:cNvSpPr>
              <a:spLocks noChangeArrowheads="1"/>
            </p:cNvSpPr>
            <p:nvPr userDrawn="1"/>
          </p:nvSpPr>
          <p:spPr bwMode="gray">
            <a:xfrm>
              <a:off x="431" y="869"/>
              <a:ext cx="2223" cy="2253"/>
            </a:xfrm>
            <a:prstGeom prst="ellipse">
              <a:avLst/>
            </a:pr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6" name="Freeform 66"/>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7" name="Freeform 67"/>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8" name="Freeform 68"/>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9" name="Freeform 69"/>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0" name="Freeform 70"/>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1" name="Freeform 71"/>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2" name="Freeform 72"/>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3" name="Freeform 73"/>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4" name="Freeform 74"/>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5" name="Freeform 75"/>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6" name="Freeform 76"/>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7" name="Freeform 77"/>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8" name="Freeform 78"/>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9" name="Freeform 79"/>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0" name="Freeform 80"/>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1" name="Freeform 81"/>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2" name="Freeform 82"/>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3" name="Freeform 83"/>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4" name="Freeform 84"/>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5" name="Freeform 85"/>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6" name="Freeform 86"/>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7" name="Freeform 87"/>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8" name="Oval 88"/>
            <p:cNvSpPr>
              <a:spLocks noChangeArrowheads="1"/>
            </p:cNvSpPr>
            <p:nvPr userDrawn="1"/>
          </p:nvSpPr>
          <p:spPr bwMode="gray">
            <a:xfrm>
              <a:off x="1261" y="877"/>
              <a:ext cx="581" cy="126"/>
            </a:xfrm>
            <a:prstGeom prst="ellipse">
              <a:avLst/>
            </a:pr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9" name="Freeform 89"/>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50" name="Freeform 90"/>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1052" name="Freeform 92"/>
          <p:cNvSpPr>
            <a:spLocks/>
          </p:cNvSpPr>
          <p:nvPr/>
        </p:nvSpPr>
        <p:spPr bwMode="gray">
          <a:xfrm>
            <a:off x="2167467" y="1193801"/>
            <a:ext cx="2931584" cy="3355975"/>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gradFill rotWithShape="1">
            <a:gsLst>
              <a:gs pos="0">
                <a:srgbClr val="FFFFFF"/>
              </a:gs>
              <a:gs pos="100000">
                <a:srgbClr val="FFFFFF">
                  <a:gamma/>
                  <a:shade val="95294"/>
                  <a:invGamma/>
                </a:srgbClr>
              </a:gs>
            </a:gsLst>
            <a:lin ang="0" scaled="1"/>
          </a:gradFill>
          <a:ln>
            <a:noFill/>
          </a:ln>
          <a:effectLst>
            <a:outerShdw blurRad="63500" dist="17961" dir="81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3" name="Freeform 93"/>
          <p:cNvSpPr>
            <a:spLocks/>
          </p:cNvSpPr>
          <p:nvPr/>
        </p:nvSpPr>
        <p:spPr bwMode="gray">
          <a:xfrm>
            <a:off x="3200400" y="2613025"/>
            <a:ext cx="400051" cy="114300"/>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outerShdw blurRad="63500" dist="38100" dir="108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4" name="Freeform 94"/>
          <p:cNvSpPr>
            <a:spLocks/>
          </p:cNvSpPr>
          <p:nvPr/>
        </p:nvSpPr>
        <p:spPr bwMode="gray">
          <a:xfrm>
            <a:off x="3600451" y="2714626"/>
            <a:ext cx="237067" cy="74613"/>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outerShdw blurRad="63500" dist="38100" dir="108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5" name="Freeform 95"/>
          <p:cNvSpPr>
            <a:spLocks/>
          </p:cNvSpPr>
          <p:nvPr/>
        </p:nvSpPr>
        <p:spPr bwMode="gray">
          <a:xfrm>
            <a:off x="4313767" y="1209676"/>
            <a:ext cx="1602317" cy="1717675"/>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gradFill rotWithShape="1">
            <a:gsLst>
              <a:gs pos="0">
                <a:srgbClr val="FFFFFF"/>
              </a:gs>
              <a:gs pos="100000">
                <a:srgbClr val="FFFFFF">
                  <a:gamma/>
                  <a:shade val="92157"/>
                  <a:invGamma/>
                </a:srgbClr>
              </a:gs>
            </a:gsLst>
            <a:lin ang="0" scaled="1"/>
          </a:gradFill>
          <a:ln>
            <a:noFill/>
          </a:ln>
          <a:effectLst>
            <a:outerShdw blurRad="63500" dist="127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grpSp>
        <p:nvGrpSpPr>
          <p:cNvPr id="41059" name="Group 99"/>
          <p:cNvGrpSpPr>
            <a:grpSpLocks/>
          </p:cNvGrpSpPr>
          <p:nvPr/>
        </p:nvGrpSpPr>
        <p:grpSpPr bwMode="auto">
          <a:xfrm rot="37656804">
            <a:off x="7256198" y="2956719"/>
            <a:ext cx="312738" cy="508000"/>
            <a:chOff x="-3017" y="2976"/>
            <a:chExt cx="93" cy="113"/>
          </a:xfrm>
        </p:grpSpPr>
        <p:sp>
          <p:nvSpPr>
            <p:cNvPr id="41060" name="AutoShape 100"/>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1" name="Freeform 101"/>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1062" name="AutoShape 102"/>
          <p:cNvSpPr>
            <a:spLocks noChangeArrowheads="1"/>
          </p:cNvSpPr>
          <p:nvPr/>
        </p:nvSpPr>
        <p:spPr bwMode="gray">
          <a:xfrm rot="7200000">
            <a:off x="-177270" y="-1793346"/>
            <a:ext cx="6353175" cy="8961967"/>
          </a:xfrm>
          <a:custGeom>
            <a:avLst/>
            <a:gdLst>
              <a:gd name="G0" fmla="+- 10696 0 0"/>
              <a:gd name="G1" fmla="+- -11780332 0 0"/>
              <a:gd name="G2" fmla="+- 0 0 -11780332"/>
              <a:gd name="T0" fmla="*/ 0 256 1"/>
              <a:gd name="T1" fmla="*/ 180 256 1"/>
              <a:gd name="G3" fmla="+- -11780332 T0 T1"/>
              <a:gd name="T2" fmla="*/ 0 256 1"/>
              <a:gd name="T3" fmla="*/ 90 256 1"/>
              <a:gd name="G4" fmla="+- -11780332 T2 T3"/>
              <a:gd name="G5" fmla="*/ G4 2 1"/>
              <a:gd name="T4" fmla="*/ 90 256 1"/>
              <a:gd name="T5" fmla="*/ 0 256 1"/>
              <a:gd name="G6" fmla="+- -11780332 T4 T5"/>
              <a:gd name="G7" fmla="*/ G6 2 1"/>
              <a:gd name="G8" fmla="abs -117803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696"/>
              <a:gd name="G18" fmla="*/ 10696 1 2"/>
              <a:gd name="G19" fmla="+- G18 5400 0"/>
              <a:gd name="G20" fmla="cos G19 -11780332"/>
              <a:gd name="G21" fmla="sin G19 -11780332"/>
              <a:gd name="G22" fmla="+- G20 10800 0"/>
              <a:gd name="G23" fmla="+- G21 10800 0"/>
              <a:gd name="G24" fmla="+- 10800 0 G20"/>
              <a:gd name="G25" fmla="+- 10696 10800 0"/>
              <a:gd name="G26" fmla="?: G9 G17 G25"/>
              <a:gd name="G27" fmla="?: G9 0 21600"/>
              <a:gd name="G28" fmla="cos 10800 -11780332"/>
              <a:gd name="G29" fmla="sin 10800 -11780332"/>
              <a:gd name="G30" fmla="sin 10696 -11780332"/>
              <a:gd name="G31" fmla="+- G28 10800 0"/>
              <a:gd name="G32" fmla="+- G29 10800 0"/>
              <a:gd name="G33" fmla="+- G30 10800 0"/>
              <a:gd name="G34" fmla="?: G4 0 G31"/>
              <a:gd name="G35" fmla="?: -11780332 G34 0"/>
              <a:gd name="G36" fmla="?: G6 G35 G31"/>
              <a:gd name="G37" fmla="+- 21600 0 G36"/>
              <a:gd name="G38" fmla="?: G4 0 G33"/>
              <a:gd name="G39" fmla="?: -11780332 G38 G32"/>
              <a:gd name="G40" fmla="?: G6 G39 0"/>
              <a:gd name="G41" fmla="?: G4 G32 21600"/>
              <a:gd name="G42" fmla="?: G6 G41 G33"/>
              <a:gd name="T12" fmla="*/ 10800 w 21600"/>
              <a:gd name="T13" fmla="*/ 0 h 21600"/>
              <a:gd name="T14" fmla="*/ 52 w 21600"/>
              <a:gd name="T15" fmla="*/ 10753 h 21600"/>
              <a:gd name="T16" fmla="*/ 10800 w 21600"/>
              <a:gd name="T17" fmla="*/ 104 h 21600"/>
              <a:gd name="T18" fmla="*/ 21548 w 21600"/>
              <a:gd name="T19" fmla="*/ 10753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 y="10754"/>
                </a:moveTo>
                <a:cubicBezTo>
                  <a:pt x="129" y="4864"/>
                  <a:pt x="4910" y="103"/>
                  <a:pt x="10800" y="103"/>
                </a:cubicBezTo>
                <a:cubicBezTo>
                  <a:pt x="16689" y="103"/>
                  <a:pt x="21470" y="4864"/>
                  <a:pt x="21495" y="10754"/>
                </a:cubicBezTo>
                <a:lnTo>
                  <a:pt x="21599" y="10753"/>
                </a:lnTo>
                <a:cubicBezTo>
                  <a:pt x="21574" y="4807"/>
                  <a:pt x="16746" y="0"/>
                  <a:pt x="10799" y="0"/>
                </a:cubicBezTo>
                <a:cubicBezTo>
                  <a:pt x="4853" y="0"/>
                  <a:pt x="25" y="4807"/>
                  <a:pt x="0" y="10753"/>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63" name="Group 103"/>
          <p:cNvGrpSpPr>
            <a:grpSpLocks/>
          </p:cNvGrpSpPr>
          <p:nvPr/>
        </p:nvGrpSpPr>
        <p:grpSpPr bwMode="auto">
          <a:xfrm>
            <a:off x="1606552" y="650875"/>
            <a:ext cx="3879849" cy="4387850"/>
            <a:chOff x="618" y="608"/>
            <a:chExt cx="1833" cy="2764"/>
          </a:xfrm>
        </p:grpSpPr>
        <p:sp>
          <p:nvSpPr>
            <p:cNvPr id="41064" name="Freeform 104"/>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65" name="Freeform 105"/>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1067" name="Group 107"/>
          <p:cNvGrpSpPr>
            <a:grpSpLocks/>
          </p:cNvGrpSpPr>
          <p:nvPr/>
        </p:nvGrpSpPr>
        <p:grpSpPr bwMode="auto">
          <a:xfrm rot="43528641">
            <a:off x="2944284" y="6180139"/>
            <a:ext cx="254000" cy="231775"/>
            <a:chOff x="-3017" y="2976"/>
            <a:chExt cx="93" cy="113"/>
          </a:xfrm>
        </p:grpSpPr>
        <p:sp>
          <p:nvSpPr>
            <p:cNvPr id="41068" name="AutoShape 10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9" name="Freeform 10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1070" name="Group 110"/>
          <p:cNvGrpSpPr>
            <a:grpSpLocks/>
          </p:cNvGrpSpPr>
          <p:nvPr/>
        </p:nvGrpSpPr>
        <p:grpSpPr bwMode="auto">
          <a:xfrm>
            <a:off x="-304800" y="779463"/>
            <a:ext cx="9042400" cy="5676900"/>
            <a:chOff x="0" y="744"/>
            <a:chExt cx="4272" cy="3576"/>
          </a:xfrm>
        </p:grpSpPr>
        <p:sp>
          <p:nvSpPr>
            <p:cNvPr id="41071" name="Freeform 111"/>
            <p:cNvSpPr>
              <a:spLocks/>
            </p:cNvSpPr>
            <p:nvPr userDrawn="1"/>
          </p:nvSpPr>
          <p:spPr bwMode="gray">
            <a:xfrm>
              <a:off x="0" y="3992"/>
              <a:ext cx="486" cy="328"/>
            </a:xfrm>
            <a:custGeom>
              <a:avLst/>
              <a:gdLst>
                <a:gd name="T0" fmla="*/ 0 w 486"/>
                <a:gd name="T1" fmla="*/ 0 h 328"/>
                <a:gd name="T2" fmla="*/ 0 w 486"/>
                <a:gd name="T3" fmla="*/ 60 h 328"/>
                <a:gd name="T4" fmla="*/ 384 w 486"/>
                <a:gd name="T5" fmla="*/ 328 h 328"/>
                <a:gd name="T6" fmla="*/ 486 w 486"/>
                <a:gd name="T7" fmla="*/ 328 h 328"/>
                <a:gd name="T8" fmla="*/ 0 w 486"/>
                <a:gd name="T9" fmla="*/ 0 h 328"/>
              </a:gdLst>
              <a:ahLst/>
              <a:cxnLst>
                <a:cxn ang="0">
                  <a:pos x="T0" y="T1"/>
                </a:cxn>
                <a:cxn ang="0">
                  <a:pos x="T2" y="T3"/>
                </a:cxn>
                <a:cxn ang="0">
                  <a:pos x="T4" y="T5"/>
                </a:cxn>
                <a:cxn ang="0">
                  <a:pos x="T6" y="T7"/>
                </a:cxn>
                <a:cxn ang="0">
                  <a:pos x="T8" y="T9"/>
                </a:cxn>
              </a:cxnLst>
              <a:rect l="0" t="0" r="r" b="b"/>
              <a:pathLst>
                <a:path w="486" h="328">
                  <a:moveTo>
                    <a:pt x="0" y="0"/>
                  </a:moveTo>
                  <a:lnTo>
                    <a:pt x="0" y="60"/>
                  </a:lnTo>
                  <a:cubicBezTo>
                    <a:pt x="0" y="60"/>
                    <a:pt x="162" y="212"/>
                    <a:pt x="384" y="328"/>
                  </a:cubicBezTo>
                  <a:cubicBezTo>
                    <a:pt x="435" y="328"/>
                    <a:pt x="486" y="328"/>
                    <a:pt x="486" y="328"/>
                  </a:cubicBezTo>
                  <a:cubicBezTo>
                    <a:pt x="218" y="192"/>
                    <a:pt x="0" y="0"/>
                    <a:pt x="0" y="0"/>
                  </a:cubicBez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41072" name="Freeform 112"/>
            <p:cNvSpPr>
              <a:spLocks/>
            </p:cNvSpPr>
            <p:nvPr userDrawn="1"/>
          </p:nvSpPr>
          <p:spPr bwMode="gray">
            <a:xfrm>
              <a:off x="2648" y="744"/>
              <a:ext cx="1624" cy="3576"/>
            </a:xfrm>
            <a:custGeom>
              <a:avLst/>
              <a:gdLst>
                <a:gd name="T0" fmla="*/ 0 w 1624"/>
                <a:gd name="T1" fmla="*/ 3576 h 3576"/>
                <a:gd name="T2" fmla="*/ 96 w 1624"/>
                <a:gd name="T3" fmla="*/ 3576 h 3576"/>
                <a:gd name="T4" fmla="*/ 1548 w 1624"/>
                <a:gd name="T5" fmla="*/ 1264 h 3576"/>
                <a:gd name="T6" fmla="*/ 1156 w 1624"/>
                <a:gd name="T7" fmla="*/ 0 h 3576"/>
                <a:gd name="T8" fmla="*/ 1102 w 1624"/>
                <a:gd name="T9" fmla="*/ 30 h 3576"/>
                <a:gd name="T10" fmla="*/ 1496 w 1624"/>
                <a:gd name="T11" fmla="*/ 1268 h 3576"/>
                <a:gd name="T12" fmla="*/ 0 w 1624"/>
                <a:gd name="T13" fmla="*/ 3576 h 3576"/>
              </a:gdLst>
              <a:ahLst/>
              <a:cxnLst>
                <a:cxn ang="0">
                  <a:pos x="T0" y="T1"/>
                </a:cxn>
                <a:cxn ang="0">
                  <a:pos x="T2" y="T3"/>
                </a:cxn>
                <a:cxn ang="0">
                  <a:pos x="T4" y="T5"/>
                </a:cxn>
                <a:cxn ang="0">
                  <a:pos x="T6" y="T7"/>
                </a:cxn>
                <a:cxn ang="0">
                  <a:pos x="T8" y="T9"/>
                </a:cxn>
                <a:cxn ang="0">
                  <a:pos x="T10" y="T11"/>
                </a:cxn>
                <a:cxn ang="0">
                  <a:pos x="T12" y="T13"/>
                </a:cxn>
              </a:cxnLst>
              <a:rect l="0" t="0" r="r" b="b"/>
              <a:pathLst>
                <a:path w="1624" h="3576">
                  <a:moveTo>
                    <a:pt x="0" y="3576"/>
                  </a:moveTo>
                  <a:cubicBezTo>
                    <a:pt x="0" y="3576"/>
                    <a:pt x="48" y="3576"/>
                    <a:pt x="96" y="3576"/>
                  </a:cubicBezTo>
                  <a:cubicBezTo>
                    <a:pt x="1624" y="2814"/>
                    <a:pt x="1548" y="1264"/>
                    <a:pt x="1548" y="1264"/>
                  </a:cubicBezTo>
                  <a:cubicBezTo>
                    <a:pt x="1548" y="1264"/>
                    <a:pt x="1558" y="558"/>
                    <a:pt x="1156" y="0"/>
                  </a:cubicBezTo>
                  <a:cubicBezTo>
                    <a:pt x="1129" y="15"/>
                    <a:pt x="1102" y="30"/>
                    <a:pt x="1102" y="30"/>
                  </a:cubicBezTo>
                  <a:cubicBezTo>
                    <a:pt x="1480" y="492"/>
                    <a:pt x="1496" y="1268"/>
                    <a:pt x="1496" y="1268"/>
                  </a:cubicBezTo>
                  <a:cubicBezTo>
                    <a:pt x="1496" y="1268"/>
                    <a:pt x="1552" y="2850"/>
                    <a:pt x="0" y="3576"/>
                  </a:cubicBez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grpSp>
      <p:sp>
        <p:nvSpPr>
          <p:cNvPr id="41073" name="Rectangle 113"/>
          <p:cNvSpPr>
            <a:spLocks noGrp="1" noChangeArrowheads="1"/>
          </p:cNvSpPr>
          <p:nvPr>
            <p:ph type="ctrTitle"/>
          </p:nvPr>
        </p:nvSpPr>
        <p:spPr bwMode="gray">
          <a:xfrm>
            <a:off x="1246718" y="4865689"/>
            <a:ext cx="10329333" cy="1470025"/>
          </a:xfrm>
        </p:spPr>
        <p:txBody>
          <a:bodyPr/>
          <a:lstStyle>
            <a:lvl1pPr algn="r">
              <a:defRPr sz="5000">
                <a:solidFill>
                  <a:schemeClr val="tx1"/>
                </a:solidFill>
              </a:defRPr>
            </a:lvl1pPr>
          </a:lstStyle>
          <a:p>
            <a:pPr lvl="0"/>
            <a:r>
              <a:rPr lang="vi-VN" altLang="en-US" noProof="0" dirty="0" smtClean="0"/>
              <a:t>Click to edit Master title style</a:t>
            </a:r>
            <a:endParaRPr lang="en-US" altLang="en-US" noProof="0" dirty="0"/>
          </a:p>
        </p:txBody>
      </p:sp>
      <p:sp>
        <p:nvSpPr>
          <p:cNvPr id="41074" name="Rectangle 114"/>
          <p:cNvSpPr>
            <a:spLocks noGrp="1" noChangeArrowheads="1"/>
          </p:cNvSpPr>
          <p:nvPr>
            <p:ph type="subTitle" idx="1"/>
          </p:nvPr>
        </p:nvSpPr>
        <p:spPr bwMode="black">
          <a:xfrm>
            <a:off x="4559301" y="5926139"/>
            <a:ext cx="7067551" cy="460375"/>
          </a:xfrm>
        </p:spPr>
        <p:txBody>
          <a:bodyPr/>
          <a:lstStyle>
            <a:lvl1pPr marL="0" indent="0" algn="dist">
              <a:buFontTx/>
              <a:buNone/>
              <a:defRPr sz="2400">
                <a:solidFill>
                  <a:schemeClr val="tx2"/>
                </a:solidFill>
              </a:defRPr>
            </a:lvl1pPr>
          </a:lstStyle>
          <a:p>
            <a:pPr lvl="0"/>
            <a:r>
              <a:rPr lang="vi-VN" altLang="en-US" noProof="0" smtClean="0"/>
              <a:t>Click to edit Master subtitle style</a:t>
            </a:r>
            <a:endParaRPr lang="en-US" altLang="en-US" noProof="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F7DEECF7-3E4D-2B45-9D4D-60D3E1EE4F6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F146B727-A2DA-8C4F-BF2D-D95A946C66A7}"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84401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357189"/>
            <a:ext cx="2743200" cy="6022975"/>
          </a:xfrm>
        </p:spPr>
        <p:txBody>
          <a:bodyPr vert="eaVert"/>
          <a:lstStyle/>
          <a:p>
            <a:r>
              <a:rPr lang="vi-VN" smtClean="0"/>
              <a:t>Click to edit Master title style</a:t>
            </a:r>
            <a:endParaRPr lang="en-US"/>
          </a:p>
        </p:txBody>
      </p:sp>
      <p:sp>
        <p:nvSpPr>
          <p:cNvPr id="3" name="Vertical Text Placeholder 2"/>
          <p:cNvSpPr>
            <a:spLocks noGrp="1"/>
          </p:cNvSpPr>
          <p:nvPr>
            <p:ph type="body" orient="vert" idx="1"/>
          </p:nvPr>
        </p:nvSpPr>
        <p:spPr>
          <a:xfrm>
            <a:off x="615951" y="357189"/>
            <a:ext cx="8026400" cy="6022975"/>
          </a:xfrm>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705DE7AD-54DF-084F-B2F0-651DB4F700C6}"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FD912F63-9C8B-A745-960B-6254404F6A8F}"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89957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smtClean="0"/>
              <a:t>Click to edit Master title style</a:t>
            </a:r>
            <a:endParaRPr lang="en-US"/>
          </a:p>
        </p:txBody>
      </p:sp>
      <p:sp>
        <p:nvSpPr>
          <p:cNvPr id="3" name="Text Placeholder 2"/>
          <p:cNvSpPr>
            <a:spLocks noGrp="1"/>
          </p:cNvSpPr>
          <p:nvPr>
            <p:ph type="body" sz="half" idx="1"/>
          </p:nvPr>
        </p:nvSpPr>
        <p:spPr>
          <a:xfrm>
            <a:off x="615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B57D8B92-4044-BB4D-A5B1-8846A5FDB14E}"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EB837868-8129-1345-BD0A-0A924D3B5AE7}" type="datetimeFigureOut">
              <a:rPr lang="en-US" altLang="en-US"/>
              <a:pPr/>
              <a:t>2/14/16</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537420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smtClean="0"/>
              <a:t>Click to edit Master title style</a:t>
            </a:r>
            <a:endParaRPr lang="en-US"/>
          </a:p>
        </p:txBody>
      </p:sp>
      <p:sp>
        <p:nvSpPr>
          <p:cNvPr id="3" name="Text Placeholder 2"/>
          <p:cNvSpPr>
            <a:spLocks noGrp="1"/>
          </p:cNvSpPr>
          <p:nvPr>
            <p:ph type="body" sz="half" idx="1"/>
          </p:nvPr>
        </p:nvSpPr>
        <p:spPr>
          <a:xfrm>
            <a:off x="615951" y="1624014"/>
            <a:ext cx="10972800" cy="2301875"/>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15951" y="4078289"/>
            <a:ext cx="10972800" cy="2301875"/>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EACEF260-3DE9-9A45-911B-0B6ECEA0A974}"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D50CB700-B3AE-0F44-AC65-ABAEE1F937A5}" type="datetimeFigureOut">
              <a:rPr lang="en-US" altLang="en-US"/>
              <a:pPr/>
              <a:t>2/14/16</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23520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smtClean="0"/>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pPr lvl="0"/>
            <a:r>
              <a:rPr lang="vi-VN" noProof="0" smtClean="0"/>
              <a:t>Click icon to add chart</a:t>
            </a:r>
            <a:endParaRPr lang="en-US" noProof="0" smtClean="0"/>
          </a:p>
        </p:txBody>
      </p:sp>
      <p:sp>
        <p:nvSpPr>
          <p:cNvPr id="4" name="Rectangle 97"/>
          <p:cNvSpPr>
            <a:spLocks noGrp="1" noChangeArrowheads="1"/>
          </p:cNvSpPr>
          <p:nvPr>
            <p:ph type="sldNum" sz="quarter" idx="10"/>
          </p:nvPr>
        </p:nvSpPr>
        <p:spPr>
          <a:ln/>
        </p:spPr>
        <p:txBody>
          <a:bodyPr/>
          <a:lstStyle>
            <a:lvl1pPr>
              <a:defRPr/>
            </a:lvl1pPr>
          </a:lstStyle>
          <a:p>
            <a:fld id="{D527D694-EDEE-C848-885C-90EE6BDB135D}"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46B5DDDE-F937-1241-9415-337D3AA94445}"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7993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smtClean="0"/>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pPr lvl="0"/>
            <a:r>
              <a:rPr lang="vi-VN" noProof="0" smtClean="0"/>
              <a:t>Click icon to add table</a:t>
            </a:r>
            <a:endParaRPr lang="en-US" noProof="0" smtClean="0"/>
          </a:p>
        </p:txBody>
      </p:sp>
      <p:sp>
        <p:nvSpPr>
          <p:cNvPr id="4" name="Rectangle 97"/>
          <p:cNvSpPr>
            <a:spLocks noGrp="1" noChangeArrowheads="1"/>
          </p:cNvSpPr>
          <p:nvPr>
            <p:ph type="sldNum" sz="quarter" idx="10"/>
          </p:nvPr>
        </p:nvSpPr>
        <p:spPr>
          <a:ln/>
        </p:spPr>
        <p:txBody>
          <a:bodyPr/>
          <a:lstStyle>
            <a:lvl1pPr>
              <a:defRPr/>
            </a:lvl1pPr>
          </a:lstStyle>
          <a:p>
            <a:fld id="{DCEF770E-1A7F-5144-9C0E-D0761C14D3E2}"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581CDD9D-2222-5B45-AB20-0C4EEC130E8F}"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66494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6674" name="Rectangle 2"/>
          <p:cNvSpPr>
            <a:spLocks noChangeArrowheads="1"/>
          </p:cNvSpPr>
          <p:nvPr/>
        </p:nvSpPr>
        <p:spPr bwMode="gray">
          <a:xfrm>
            <a:off x="0" y="0"/>
            <a:ext cx="12192000" cy="6858000"/>
          </a:xfrm>
          <a:prstGeom prst="rect">
            <a:avLst/>
          </a:prstGeom>
          <a:gradFill rotWithShape="1">
            <a:gsLst>
              <a:gs pos="0">
                <a:schemeClr val="accent1">
                  <a:alpha val="60001"/>
                </a:schemeClr>
              </a:gs>
              <a:gs pos="100000">
                <a:schemeClr val="accent1">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56675"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56676"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77"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78"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accent1">
                  <a:gamma/>
                  <a:tint val="0"/>
                  <a:invGamma/>
                  <a:alpha val="39999"/>
                </a:schemeClr>
              </a:gs>
              <a:gs pos="100000">
                <a:schemeClr val="accent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56679" name="Group 7"/>
          <p:cNvGrpSpPr>
            <a:grpSpLocks/>
          </p:cNvGrpSpPr>
          <p:nvPr/>
        </p:nvGrpSpPr>
        <p:grpSpPr bwMode="auto">
          <a:xfrm rot="43528641">
            <a:off x="2944284" y="6180139"/>
            <a:ext cx="254000" cy="231775"/>
            <a:chOff x="-3017" y="2976"/>
            <a:chExt cx="93" cy="113"/>
          </a:xfrm>
        </p:grpSpPr>
        <p:sp>
          <p:nvSpPr>
            <p:cNvPr id="156680"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681"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56682" name="Rectangle 10"/>
          <p:cNvSpPr>
            <a:spLocks noGrp="1" noChangeArrowheads="1"/>
          </p:cNvSpPr>
          <p:nvPr>
            <p:ph type="dt" sz="half" idx="2"/>
          </p:nvPr>
        </p:nvSpPr>
        <p:spPr>
          <a:xfrm>
            <a:off x="609600" y="6492875"/>
            <a:ext cx="2844800" cy="228600"/>
          </a:xfrm>
        </p:spPr>
        <p:txBody>
          <a:bodyPr/>
          <a:lstStyle>
            <a:lvl1pPr>
              <a:defRPr/>
            </a:lvl1pPr>
          </a:lstStyle>
          <a:p>
            <a:fld id="{17DC7848-8238-0D4E-90B4-78C5CB099523}" type="datetimeFigureOut">
              <a:rPr lang="en-US" altLang="en-US"/>
              <a:pPr/>
              <a:t>2/14/16</a:t>
            </a:fld>
            <a:endParaRPr lang="en-US" altLang="en-US"/>
          </a:p>
        </p:txBody>
      </p:sp>
      <p:sp>
        <p:nvSpPr>
          <p:cNvPr id="156683"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56684" name="Rectangle 12"/>
          <p:cNvSpPr>
            <a:spLocks noGrp="1" noChangeArrowheads="1"/>
          </p:cNvSpPr>
          <p:nvPr>
            <p:ph type="sldNum" sz="quarter" idx="4"/>
          </p:nvPr>
        </p:nvSpPr>
        <p:spPr>
          <a:xfrm>
            <a:off x="8737600" y="6492875"/>
            <a:ext cx="2844800" cy="228600"/>
          </a:xfrm>
        </p:spPr>
        <p:txBody>
          <a:bodyPr/>
          <a:lstStyle>
            <a:lvl1pPr>
              <a:defRPr/>
            </a:lvl1pPr>
          </a:lstStyle>
          <a:p>
            <a:fld id="{EAA478CB-E1E6-694A-B650-B186E1EBF246}" type="slidenum">
              <a:rPr lang="en-US" altLang="en-US"/>
              <a:pPr/>
              <a:t>‹#›</a:t>
            </a:fld>
            <a:endParaRPr lang="en-US" altLang="en-US"/>
          </a:p>
        </p:txBody>
      </p:sp>
      <p:sp>
        <p:nvSpPr>
          <p:cNvPr id="156685" name="Rectangle 13"/>
          <p:cNvSpPr>
            <a:spLocks noGrp="1" noChangeArrowheads="1"/>
          </p:cNvSpPr>
          <p:nvPr>
            <p:ph type="ctrTitle"/>
          </p:nvPr>
        </p:nvSpPr>
        <p:spPr bwMode="auto">
          <a:xfrm>
            <a:off x="1231900" y="3840164"/>
            <a:ext cx="9728200" cy="1470025"/>
          </a:xfrm>
        </p:spPr>
        <p:txBody>
          <a:bodyPr anchor="t"/>
          <a:lstStyle>
            <a:lvl1pPr>
              <a:defRPr sz="4800"/>
            </a:lvl1pPr>
          </a:lstStyle>
          <a:p>
            <a:pPr lvl="0"/>
            <a:r>
              <a:rPr lang="en-US" altLang="en-US" noProof="0" smtClean="0"/>
              <a:t>Click to edit Master title style</a:t>
            </a:r>
          </a:p>
        </p:txBody>
      </p:sp>
      <p:sp>
        <p:nvSpPr>
          <p:cNvPr id="156686" name="Rectangle 14"/>
          <p:cNvSpPr>
            <a:spLocks noGrp="1" noChangeArrowheads="1"/>
          </p:cNvSpPr>
          <p:nvPr>
            <p:ph type="subTitle" idx="1"/>
          </p:nvPr>
        </p:nvSpPr>
        <p:spPr bwMode="black">
          <a:xfrm>
            <a:off x="1231900" y="4735513"/>
            <a:ext cx="9728200" cy="844550"/>
          </a:xfrm>
        </p:spPr>
        <p:txBody>
          <a:bodyPr/>
          <a:lstStyle>
            <a:lvl1pPr marL="0" indent="0" algn="ctr">
              <a:buFontTx/>
              <a:buNone/>
              <a:defRPr sz="2000"/>
            </a:lvl1pPr>
          </a:lstStyle>
          <a:p>
            <a:pPr lvl="0"/>
            <a:r>
              <a:rPr lang="en-US" altLang="en-US" noProof="0" smtClean="0"/>
              <a:t>Click to edit Master subtitle style</a:t>
            </a:r>
          </a:p>
        </p:txBody>
      </p:sp>
      <p:sp>
        <p:nvSpPr>
          <p:cNvPr id="156687" name="Rectangle 15"/>
          <p:cNvSpPr>
            <a:spLocks noChangeArrowheads="1"/>
          </p:cNvSpPr>
          <p:nvPr/>
        </p:nvSpPr>
        <p:spPr bwMode="auto">
          <a:xfrm>
            <a:off x="0" y="6791326"/>
            <a:ext cx="12192000" cy="66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6688"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89"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6690" name="Group 18"/>
          <p:cNvGrpSpPr>
            <a:grpSpLocks/>
          </p:cNvGrpSpPr>
          <p:nvPr/>
        </p:nvGrpSpPr>
        <p:grpSpPr bwMode="auto">
          <a:xfrm>
            <a:off x="3014133" y="1470025"/>
            <a:ext cx="2565400" cy="1943100"/>
            <a:chOff x="1951" y="414"/>
            <a:chExt cx="1861" cy="1880"/>
          </a:xfrm>
        </p:grpSpPr>
        <p:sp>
          <p:nvSpPr>
            <p:cNvPr id="156691" name="Oval 19"/>
            <p:cNvSpPr>
              <a:spLocks noChangeArrowheads="1"/>
            </p:cNvSpPr>
            <p:nvPr userDrawn="1"/>
          </p:nvSpPr>
          <p:spPr bwMode="gray">
            <a:xfrm>
              <a:off x="1951" y="419"/>
              <a:ext cx="1861" cy="1875"/>
            </a:xfrm>
            <a:prstGeom prst="ellipse">
              <a:avLst/>
            </a:prstGeom>
            <a:gradFill rotWithShape="1">
              <a:gsLst>
                <a:gs pos="0">
                  <a:schemeClr val="accent1">
                    <a:gamma/>
                    <a:tint val="37255"/>
                    <a:invGamma/>
                  </a:schemeClr>
                </a:gs>
                <a:gs pos="100000">
                  <a:schemeClr val="accent1">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6692" name="Group 20"/>
            <p:cNvGrpSpPr>
              <a:grpSpLocks/>
            </p:cNvGrpSpPr>
            <p:nvPr userDrawn="1"/>
          </p:nvGrpSpPr>
          <p:grpSpPr bwMode="auto">
            <a:xfrm>
              <a:off x="2014" y="564"/>
              <a:ext cx="1726" cy="1542"/>
              <a:chOff x="219" y="854"/>
              <a:chExt cx="2540" cy="2268"/>
            </a:xfrm>
          </p:grpSpPr>
          <p:sp>
            <p:nvSpPr>
              <p:cNvPr id="156693"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694"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5"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6"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7"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8"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9"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0"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1"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2"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3"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4"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5"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6"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7"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8"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9"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0"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1"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2"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3"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4"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5"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6"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717"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8"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6719" name="Group 47"/>
            <p:cNvGrpSpPr>
              <a:grpSpLocks/>
            </p:cNvGrpSpPr>
            <p:nvPr userDrawn="1"/>
          </p:nvGrpSpPr>
          <p:grpSpPr bwMode="auto">
            <a:xfrm>
              <a:off x="2269" y="414"/>
              <a:ext cx="1246" cy="1879"/>
              <a:chOff x="618" y="608"/>
              <a:chExt cx="1833" cy="2764"/>
            </a:xfrm>
          </p:grpSpPr>
          <p:sp>
            <p:nvSpPr>
              <p:cNvPr id="156720"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21"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56722"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723"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idx="1"/>
          </p:nvPr>
        </p:nvSpPr>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5ECECA6-3982-5747-8683-3C63BF31037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B39F9A5D-A0F8-AF41-8E58-1DAB1FE786FE}"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8155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9A8E09A-61DA-9847-A7B7-80FE902A745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858D721-9757-8242-9601-8CDB8C357ED4}"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806299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805654B-8AB4-9646-93C4-4A5C077AD120}"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121DB921-A28E-7A48-BE25-D8CA015E4401}"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85904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idx="1"/>
          </p:nvPr>
        </p:nvSpPr>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013BD568-7915-B549-A566-83574B70CC2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7A5AEAC5-9AA3-194A-87EF-79A536E7A47B}"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296969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D0E30ED-CE65-E54A-B9F2-E8ECCE675874}"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EA1E6497-FCBD-4D44-AF87-91D9C6194AB7}" type="datetimeFigureOut">
              <a:rPr lang="en-US" altLang="en-US"/>
              <a:pPr/>
              <a:t>2/14/16</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14554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E3E64B09-1A54-8B4D-B67F-444EFB277246}"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AF9EA713-CD90-2C4F-B474-9B7971DBD470}" type="datetimeFigureOut">
              <a:rPr lang="en-US" altLang="en-US"/>
              <a:pPr/>
              <a:t>2/14/16</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75017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A1D99A-ABD0-7046-9781-8FF9C86B7316}"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E35576AC-DB41-2845-BD16-5CD4531EC890}" type="datetimeFigureOut">
              <a:rPr lang="en-US" altLang="en-US"/>
              <a:pPr/>
              <a:t>2/14/16</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26223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9884538-336A-6142-BD6D-B6A2C59BEF92}"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6DF25077-1D7B-9B4E-A81C-472D9B251715}"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50614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854757E-8D3F-5D48-BB53-6C2214E7C96E}"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964EB11B-A7E4-2941-92DC-FED2DA441A3B}"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54310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E53FAFD-D73E-DA4B-93DE-71161B429DF7}"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6EC2279E-3FFB-DD43-A3BF-63AA260B1958}"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91926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smtClean="0"/>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FC0EBEC-2F60-8347-A791-7958BB409929}"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7F5740E-6E77-6441-AA2A-4BBB021C2CD7}"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80975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6562" name="Rectangle 2"/>
          <p:cNvSpPr>
            <a:spLocks noChangeArrowheads="1"/>
          </p:cNvSpPr>
          <p:nvPr/>
        </p:nvSpPr>
        <p:spPr bwMode="gray">
          <a:xfrm>
            <a:off x="0" y="0"/>
            <a:ext cx="12192000" cy="6858000"/>
          </a:xfrm>
          <a:prstGeom prst="rect">
            <a:avLst/>
          </a:prstGeom>
          <a:gradFill rotWithShape="1">
            <a:gsLst>
              <a:gs pos="0">
                <a:schemeClr val="accent2">
                  <a:alpha val="60001"/>
                </a:schemeClr>
              </a:gs>
              <a:gs pos="100000">
                <a:schemeClr val="accent2">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626" name="Picture 66"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66565" name="Freeform 5"/>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27" name="Freeform 67"/>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29" name="Freeform 69"/>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accent2">
                  <a:gamma/>
                  <a:tint val="0"/>
                  <a:invGamma/>
                  <a:alpha val="39999"/>
                </a:schemeClr>
              </a:gs>
              <a:gs pos="100000">
                <a:schemeClr val="accent2">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66607" name="Group 47"/>
          <p:cNvGrpSpPr>
            <a:grpSpLocks/>
          </p:cNvGrpSpPr>
          <p:nvPr/>
        </p:nvGrpSpPr>
        <p:grpSpPr bwMode="auto">
          <a:xfrm rot="43528641">
            <a:off x="2944284" y="6180139"/>
            <a:ext cx="254000" cy="231775"/>
            <a:chOff x="-3017" y="2976"/>
            <a:chExt cx="93" cy="113"/>
          </a:xfrm>
        </p:grpSpPr>
        <p:sp>
          <p:nvSpPr>
            <p:cNvPr id="66608" name="AutoShape 4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609" name="Freeform 4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6615" name="Rectangle 55"/>
          <p:cNvSpPr>
            <a:spLocks noGrp="1" noChangeArrowheads="1"/>
          </p:cNvSpPr>
          <p:nvPr>
            <p:ph type="dt" sz="half" idx="2"/>
          </p:nvPr>
        </p:nvSpPr>
        <p:spPr>
          <a:xfrm>
            <a:off x="609600" y="6492875"/>
            <a:ext cx="2844800" cy="228600"/>
          </a:xfrm>
        </p:spPr>
        <p:txBody>
          <a:bodyPr/>
          <a:lstStyle>
            <a:lvl1pPr>
              <a:defRPr/>
            </a:lvl1pPr>
          </a:lstStyle>
          <a:p>
            <a:fld id="{5C21BC74-118E-0A46-9CF2-F7B3DACB81B8}" type="datetimeFigureOut">
              <a:rPr lang="en-US" altLang="en-US"/>
              <a:pPr/>
              <a:t>2/14/16</a:t>
            </a:fld>
            <a:endParaRPr lang="en-US" altLang="en-US"/>
          </a:p>
        </p:txBody>
      </p:sp>
      <p:sp>
        <p:nvSpPr>
          <p:cNvPr id="66616" name="Rectangle 56"/>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66617" name="Rectangle 57"/>
          <p:cNvSpPr>
            <a:spLocks noGrp="1" noChangeArrowheads="1"/>
          </p:cNvSpPr>
          <p:nvPr>
            <p:ph type="sldNum" sz="quarter" idx="4"/>
          </p:nvPr>
        </p:nvSpPr>
        <p:spPr>
          <a:xfrm>
            <a:off x="8737600" y="6492875"/>
            <a:ext cx="2844800" cy="228600"/>
          </a:xfrm>
        </p:spPr>
        <p:txBody>
          <a:bodyPr/>
          <a:lstStyle>
            <a:lvl1pPr>
              <a:defRPr/>
            </a:lvl1pPr>
          </a:lstStyle>
          <a:p>
            <a:fld id="{3A57EE5C-D353-A84F-A353-36AAC86D3A8F}" type="slidenum">
              <a:rPr lang="en-US" altLang="en-US"/>
              <a:pPr/>
              <a:t>‹#›</a:t>
            </a:fld>
            <a:endParaRPr lang="en-US" altLang="en-US"/>
          </a:p>
        </p:txBody>
      </p:sp>
      <p:sp>
        <p:nvSpPr>
          <p:cNvPr id="66613" name="Rectangle 53"/>
          <p:cNvSpPr>
            <a:spLocks noGrp="1" noChangeArrowheads="1"/>
          </p:cNvSpPr>
          <p:nvPr>
            <p:ph type="ctrTitle"/>
          </p:nvPr>
        </p:nvSpPr>
        <p:spPr bwMode="auto">
          <a:xfrm>
            <a:off x="1282700" y="3840164"/>
            <a:ext cx="9575800" cy="1470025"/>
          </a:xfrm>
        </p:spPr>
        <p:txBody>
          <a:bodyPr anchor="t"/>
          <a:lstStyle>
            <a:lvl1pPr>
              <a:defRPr sz="4800"/>
            </a:lvl1pPr>
          </a:lstStyle>
          <a:p>
            <a:pPr lvl="0"/>
            <a:r>
              <a:rPr lang="en-US" altLang="en-US" noProof="0" smtClean="0"/>
              <a:t>Click to edit Master title style</a:t>
            </a:r>
          </a:p>
        </p:txBody>
      </p:sp>
      <p:sp>
        <p:nvSpPr>
          <p:cNvPr id="66614" name="Rectangle 54"/>
          <p:cNvSpPr>
            <a:spLocks noGrp="1" noChangeArrowheads="1"/>
          </p:cNvSpPr>
          <p:nvPr>
            <p:ph type="subTitle" idx="1"/>
          </p:nvPr>
        </p:nvSpPr>
        <p:spPr bwMode="black">
          <a:xfrm>
            <a:off x="1282700" y="4735513"/>
            <a:ext cx="9575800" cy="844550"/>
          </a:xfrm>
        </p:spPr>
        <p:txBody>
          <a:bodyPr/>
          <a:lstStyle>
            <a:lvl1pPr marL="0" indent="0" algn="ctr">
              <a:buFontTx/>
              <a:buNone/>
              <a:defRPr sz="2000"/>
            </a:lvl1pPr>
          </a:lstStyle>
          <a:p>
            <a:pPr lvl="0"/>
            <a:r>
              <a:rPr lang="en-US" altLang="en-US" noProof="0" smtClean="0"/>
              <a:t>Click to edit Master subtitle style</a:t>
            </a:r>
          </a:p>
        </p:txBody>
      </p:sp>
      <p:sp>
        <p:nvSpPr>
          <p:cNvPr id="66634" name="Rectangle 74"/>
          <p:cNvSpPr>
            <a:spLocks noChangeArrowheads="1"/>
          </p:cNvSpPr>
          <p:nvPr/>
        </p:nvSpPr>
        <p:spPr bwMode="auto">
          <a:xfrm>
            <a:off x="0" y="6791326"/>
            <a:ext cx="12192000" cy="666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6564" name="Freeform 4"/>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02" name="AutoShape 42"/>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6628" name="Group 68"/>
          <p:cNvGrpSpPr>
            <a:grpSpLocks/>
          </p:cNvGrpSpPr>
          <p:nvPr/>
        </p:nvGrpSpPr>
        <p:grpSpPr bwMode="auto">
          <a:xfrm>
            <a:off x="3014133" y="1470025"/>
            <a:ext cx="2565400" cy="1943100"/>
            <a:chOff x="1951" y="414"/>
            <a:chExt cx="1861" cy="1880"/>
          </a:xfrm>
        </p:grpSpPr>
        <p:sp>
          <p:nvSpPr>
            <p:cNvPr id="66563" name="Oval 3"/>
            <p:cNvSpPr>
              <a:spLocks noChangeArrowheads="1"/>
            </p:cNvSpPr>
            <p:nvPr userDrawn="1"/>
          </p:nvSpPr>
          <p:spPr bwMode="gray">
            <a:xfrm>
              <a:off x="1951" y="419"/>
              <a:ext cx="1861" cy="1875"/>
            </a:xfrm>
            <a:prstGeom prst="ellipse">
              <a:avLst/>
            </a:prstGeom>
            <a:gradFill rotWithShape="1">
              <a:gsLst>
                <a:gs pos="0">
                  <a:schemeClr val="accent2">
                    <a:gamma/>
                    <a:tint val="37255"/>
                    <a:invGamma/>
                  </a:schemeClr>
                </a:gs>
                <a:gs pos="100000">
                  <a:schemeClr val="accent2">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6567" name="Group 7"/>
            <p:cNvGrpSpPr>
              <a:grpSpLocks/>
            </p:cNvGrpSpPr>
            <p:nvPr userDrawn="1"/>
          </p:nvGrpSpPr>
          <p:grpSpPr bwMode="auto">
            <a:xfrm>
              <a:off x="2014" y="564"/>
              <a:ext cx="1726" cy="1542"/>
              <a:chOff x="219" y="854"/>
              <a:chExt cx="2540" cy="2268"/>
            </a:xfrm>
          </p:grpSpPr>
          <p:sp>
            <p:nvSpPr>
              <p:cNvPr id="66568" name="Oval 8"/>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9" name="Freeform 9"/>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0" name="Freeform 10"/>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1" name="Freeform 11"/>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2" name="Freeform 12"/>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3" name="Freeform 13"/>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4" name="Freeform 14"/>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5" name="Freeform 15"/>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6" name="Freeform 16"/>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7" name="Freeform 17"/>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8" name="Freeform 18"/>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9" name="Freeform 19"/>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0" name="Freeform 20"/>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1" name="Freeform 21"/>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2" name="Freeform 22"/>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3" name="Freeform 23"/>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4" name="Freeform 24"/>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5" name="Freeform 25"/>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6" name="Freeform 26"/>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7" name="Freeform 27"/>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8" name="Freeform 28"/>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9" name="Freeform 29"/>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0" name="Freeform 30"/>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1" name="Oval 31"/>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92" name="Freeform 32"/>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3" name="Freeform 33"/>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6603" name="Group 43"/>
            <p:cNvGrpSpPr>
              <a:grpSpLocks/>
            </p:cNvGrpSpPr>
            <p:nvPr userDrawn="1"/>
          </p:nvGrpSpPr>
          <p:grpSpPr bwMode="auto">
            <a:xfrm>
              <a:off x="2269" y="414"/>
              <a:ext cx="1246" cy="1879"/>
              <a:chOff x="618" y="608"/>
              <a:chExt cx="1833" cy="2764"/>
            </a:xfrm>
          </p:grpSpPr>
          <p:sp>
            <p:nvSpPr>
              <p:cNvPr id="66604" name="Freeform 44"/>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05" name="Freeform 45"/>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66632" name="AutoShape 72"/>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633" name="AutoShape 73"/>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idx="1"/>
          </p:nvPr>
        </p:nvSpPr>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BCFEEF9-BCD2-0A4C-A7CC-AE57D5EB48C2}"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3C5BF9A-1568-FC4E-9403-D984561651BB}"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979666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DE1D966-CA6B-494F-B61A-45F257AB160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9C1C019A-E8BF-A149-97B0-BD917E2E029D}"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29141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vi-VN"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smtClean="0"/>
              <a:t>Click to edit Master text styles</a:t>
            </a:r>
          </a:p>
        </p:txBody>
      </p:sp>
      <p:sp>
        <p:nvSpPr>
          <p:cNvPr id="4" name="Rectangle 97"/>
          <p:cNvSpPr>
            <a:spLocks noGrp="1" noChangeArrowheads="1"/>
          </p:cNvSpPr>
          <p:nvPr>
            <p:ph type="sldNum" sz="quarter" idx="10"/>
          </p:nvPr>
        </p:nvSpPr>
        <p:spPr>
          <a:ln/>
        </p:spPr>
        <p:txBody>
          <a:bodyPr/>
          <a:lstStyle>
            <a:lvl1pPr>
              <a:defRPr/>
            </a:lvl1pPr>
          </a:lstStyle>
          <a:p>
            <a:fld id="{30B493BD-1472-E345-860E-0BC3F482838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C3C345E9-CFEF-DB41-BFB6-31D060C2AEF1}" type="datetimeFigureOut">
              <a:rPr lang="en-US" altLang="en-US"/>
              <a:pPr/>
              <a:t>2/14/16</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5525088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7736C0D-1F3A-0441-89A5-A4385C118EB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E179CB8C-5F6C-B84A-8886-0E7E8DBBAE46}"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378098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6A6B61D7-8F8C-844C-A410-5452F12D9F30}"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A5F5EC71-7512-7144-AD18-0899F795CC82}" type="datetimeFigureOut">
              <a:rPr lang="en-US" altLang="en-US"/>
              <a:pPr/>
              <a:t>2/14/16</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183332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F643AF3-2AAF-374D-90D3-F8882EEEF958}"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D85D43E2-DC17-A443-85B2-75B82CD3DB2E}" type="datetimeFigureOut">
              <a:rPr lang="en-US" altLang="en-US"/>
              <a:pPr/>
              <a:t>2/14/16</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16801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32AE909-013C-3B4E-988C-67837FB2B2A8}"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CB3C7287-CF7D-FC47-921F-6FD6A4EE1BD5}" type="datetimeFigureOut">
              <a:rPr lang="en-US" altLang="en-US"/>
              <a:pPr/>
              <a:t>2/14/16</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8515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7B93D44-685F-C148-B559-9D401ED7E8D4}"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D0D07118-E854-FE41-B887-BB3F685D7494}"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9309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B45B24F-F6A3-4E4C-B8BD-49DDA2A57F5D}"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3EDCDB60-62E6-CE4D-A5D0-DB35A9B31AFF}"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04463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CAE9557-41A7-6143-995A-F6BAF42595D1}"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F7CD9F1-A2E1-6F4F-89F0-FECE2101AC7D}"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24608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smtClean="0"/>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7BC22E5-94E2-E642-B3D3-BE889B818B0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34DB53B6-F5C4-CB4D-8932-A4076FAC22B6}"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20899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smtClean="0"/>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8489ACB2-2EBA-094B-A1BA-26D1F44A89F5}"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7BC33E86-1486-EE4C-95E1-54B087FBFA35}" type="datetimeFigureOut">
              <a:rPr lang="en-US" altLang="en-US"/>
              <a:pPr/>
              <a:t>2/14/16</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4729302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7218" name="Rectangle 2"/>
          <p:cNvSpPr>
            <a:spLocks noChangeArrowheads="1"/>
          </p:cNvSpPr>
          <p:nvPr/>
        </p:nvSpPr>
        <p:spPr bwMode="gray">
          <a:xfrm>
            <a:off x="0" y="0"/>
            <a:ext cx="12192000" cy="6858000"/>
          </a:xfrm>
          <a:prstGeom prst="rect">
            <a:avLst/>
          </a:prstGeom>
          <a:gradFill rotWithShape="1">
            <a:gsLst>
              <a:gs pos="0">
                <a:schemeClr val="hlink">
                  <a:alpha val="60001"/>
                </a:schemeClr>
              </a:gs>
              <a:gs pos="100000">
                <a:schemeClr val="hlink">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37219"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37220"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21"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22"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hlink">
                  <a:gamma/>
                  <a:tint val="0"/>
                  <a:invGamma/>
                  <a:alpha val="39999"/>
                </a:schemeClr>
              </a:gs>
              <a:gs pos="100000">
                <a:schemeClr val="hlink">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37223" name="Group 7"/>
          <p:cNvGrpSpPr>
            <a:grpSpLocks/>
          </p:cNvGrpSpPr>
          <p:nvPr/>
        </p:nvGrpSpPr>
        <p:grpSpPr bwMode="auto">
          <a:xfrm rot="43528641">
            <a:off x="2944284" y="6180139"/>
            <a:ext cx="254000" cy="231775"/>
            <a:chOff x="-3017" y="2976"/>
            <a:chExt cx="93" cy="113"/>
          </a:xfrm>
        </p:grpSpPr>
        <p:sp>
          <p:nvSpPr>
            <p:cNvPr id="137224"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5"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7226" name="Rectangle 10"/>
          <p:cNvSpPr>
            <a:spLocks noGrp="1" noChangeArrowheads="1"/>
          </p:cNvSpPr>
          <p:nvPr>
            <p:ph type="dt" sz="half" idx="2"/>
          </p:nvPr>
        </p:nvSpPr>
        <p:spPr>
          <a:xfrm>
            <a:off x="609600" y="6492875"/>
            <a:ext cx="2844800" cy="228600"/>
          </a:xfrm>
        </p:spPr>
        <p:txBody>
          <a:bodyPr/>
          <a:lstStyle>
            <a:lvl1pPr>
              <a:defRPr/>
            </a:lvl1pPr>
          </a:lstStyle>
          <a:p>
            <a:fld id="{B259FD63-122C-E140-9D5F-A90195868057}" type="datetimeFigureOut">
              <a:rPr lang="en-US" altLang="en-US"/>
              <a:pPr/>
              <a:t>2/14/16</a:t>
            </a:fld>
            <a:endParaRPr lang="en-US" altLang="en-US"/>
          </a:p>
        </p:txBody>
      </p:sp>
      <p:sp>
        <p:nvSpPr>
          <p:cNvPr id="137227"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37228" name="Rectangle 12"/>
          <p:cNvSpPr>
            <a:spLocks noGrp="1" noChangeArrowheads="1"/>
          </p:cNvSpPr>
          <p:nvPr>
            <p:ph type="sldNum" sz="quarter" idx="4"/>
          </p:nvPr>
        </p:nvSpPr>
        <p:spPr>
          <a:xfrm>
            <a:off x="8737600" y="6492875"/>
            <a:ext cx="2844800" cy="228600"/>
          </a:xfrm>
        </p:spPr>
        <p:txBody>
          <a:bodyPr/>
          <a:lstStyle>
            <a:lvl1pPr>
              <a:defRPr/>
            </a:lvl1pPr>
          </a:lstStyle>
          <a:p>
            <a:fld id="{4BF5221C-9C40-FD4D-840B-6D67DC8589AB}" type="slidenum">
              <a:rPr lang="en-US" altLang="en-US"/>
              <a:pPr/>
              <a:t>‹#›</a:t>
            </a:fld>
            <a:endParaRPr lang="en-US" altLang="en-US"/>
          </a:p>
        </p:txBody>
      </p:sp>
      <p:sp>
        <p:nvSpPr>
          <p:cNvPr id="137229" name="Rectangle 13"/>
          <p:cNvSpPr>
            <a:spLocks noGrp="1" noChangeArrowheads="1"/>
          </p:cNvSpPr>
          <p:nvPr>
            <p:ph type="ctrTitle"/>
          </p:nvPr>
        </p:nvSpPr>
        <p:spPr bwMode="auto">
          <a:xfrm>
            <a:off x="1333500" y="3840164"/>
            <a:ext cx="9525000" cy="1470025"/>
          </a:xfrm>
        </p:spPr>
        <p:txBody>
          <a:bodyPr anchor="t"/>
          <a:lstStyle>
            <a:lvl1pPr>
              <a:defRPr sz="4800"/>
            </a:lvl1pPr>
          </a:lstStyle>
          <a:p>
            <a:pPr lvl="0"/>
            <a:r>
              <a:rPr lang="en-US" altLang="en-US" noProof="0" smtClean="0"/>
              <a:t>Click to edit Master title style</a:t>
            </a:r>
          </a:p>
        </p:txBody>
      </p:sp>
      <p:sp>
        <p:nvSpPr>
          <p:cNvPr id="137230" name="Rectangle 14"/>
          <p:cNvSpPr>
            <a:spLocks noGrp="1" noChangeArrowheads="1"/>
          </p:cNvSpPr>
          <p:nvPr>
            <p:ph type="subTitle" idx="1"/>
          </p:nvPr>
        </p:nvSpPr>
        <p:spPr bwMode="black">
          <a:xfrm>
            <a:off x="1333500" y="4735513"/>
            <a:ext cx="9525000" cy="844550"/>
          </a:xfrm>
        </p:spPr>
        <p:txBody>
          <a:bodyPr/>
          <a:lstStyle>
            <a:lvl1pPr marL="0" indent="0" algn="ctr">
              <a:buFontTx/>
              <a:buNone/>
              <a:defRPr sz="2000"/>
            </a:lvl1pPr>
          </a:lstStyle>
          <a:p>
            <a:pPr lvl="0"/>
            <a:r>
              <a:rPr lang="en-US" altLang="en-US" noProof="0" smtClean="0"/>
              <a:t>Click to edit Master subtitle style</a:t>
            </a:r>
          </a:p>
        </p:txBody>
      </p:sp>
      <p:sp>
        <p:nvSpPr>
          <p:cNvPr id="137231" name="Rectangle 15"/>
          <p:cNvSpPr>
            <a:spLocks noChangeArrowheads="1"/>
          </p:cNvSpPr>
          <p:nvPr/>
        </p:nvSpPr>
        <p:spPr bwMode="auto">
          <a:xfrm>
            <a:off x="0" y="6791326"/>
            <a:ext cx="12192000" cy="666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7232"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33"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7234" name="Group 18"/>
          <p:cNvGrpSpPr>
            <a:grpSpLocks/>
          </p:cNvGrpSpPr>
          <p:nvPr/>
        </p:nvGrpSpPr>
        <p:grpSpPr bwMode="auto">
          <a:xfrm>
            <a:off x="3014133" y="1470025"/>
            <a:ext cx="2565400" cy="1943100"/>
            <a:chOff x="1951" y="414"/>
            <a:chExt cx="1861" cy="1880"/>
          </a:xfrm>
        </p:grpSpPr>
        <p:sp>
          <p:nvSpPr>
            <p:cNvPr id="137235" name="Oval 19"/>
            <p:cNvSpPr>
              <a:spLocks noChangeArrowheads="1"/>
            </p:cNvSpPr>
            <p:nvPr userDrawn="1"/>
          </p:nvSpPr>
          <p:spPr bwMode="gray">
            <a:xfrm>
              <a:off x="1951" y="419"/>
              <a:ext cx="1861" cy="1875"/>
            </a:xfrm>
            <a:prstGeom prst="ellipse">
              <a:avLst/>
            </a:prstGeom>
            <a:gradFill rotWithShape="1">
              <a:gsLst>
                <a:gs pos="0">
                  <a:schemeClr val="hlink">
                    <a:gamma/>
                    <a:tint val="37255"/>
                    <a:invGamma/>
                  </a:schemeClr>
                </a:gs>
                <a:gs pos="100000">
                  <a:schemeClr val="hlink">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7236" name="Group 20"/>
            <p:cNvGrpSpPr>
              <a:grpSpLocks/>
            </p:cNvGrpSpPr>
            <p:nvPr userDrawn="1"/>
          </p:nvGrpSpPr>
          <p:grpSpPr bwMode="auto">
            <a:xfrm>
              <a:off x="2014" y="564"/>
              <a:ext cx="1726" cy="1542"/>
              <a:chOff x="219" y="854"/>
              <a:chExt cx="2540" cy="2268"/>
            </a:xfrm>
          </p:grpSpPr>
          <p:sp>
            <p:nvSpPr>
              <p:cNvPr id="137237"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38"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39"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0"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1"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2"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3"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4"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5"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6"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7"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8"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9"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0"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1"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2"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3"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4"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5"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6"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7"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8"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9"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0"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1"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2"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37263" name="Group 47"/>
            <p:cNvGrpSpPr>
              <a:grpSpLocks/>
            </p:cNvGrpSpPr>
            <p:nvPr userDrawn="1"/>
          </p:nvGrpSpPr>
          <p:grpSpPr bwMode="auto">
            <a:xfrm>
              <a:off x="2269" y="414"/>
              <a:ext cx="1246" cy="1879"/>
              <a:chOff x="618" y="608"/>
              <a:chExt cx="1833" cy="2764"/>
            </a:xfrm>
          </p:grpSpPr>
          <p:sp>
            <p:nvSpPr>
              <p:cNvPr id="137264"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5"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37266"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7"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5EB5C40F-FB58-A445-9126-7DB7B796E267}"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EE8C139D-F546-5143-9485-C840877D8571}" type="datetimeFigureOut">
              <a:rPr lang="en-US" altLang="en-US"/>
              <a:pPr/>
              <a:t>2/14/16</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864759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idx="1"/>
          </p:nvPr>
        </p:nvSpPr>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980AA1F-9717-314A-9B02-B1E5415F703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6670D3FE-99E0-B64F-8311-DFCB386F6917}"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39055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62EB8D4-11BD-DC4C-838E-AC37B665474F}"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CD439939-8E98-DC49-A543-51F84D17906F}"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52397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D23E982-D724-1740-89AF-7E6628A58207}"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68DCDCD-8146-3349-BCB2-946C80499DE6}"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35406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AD6B64F7-D793-E74E-8B12-85FBF84C70AE}"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475DB53F-7A2E-F84C-8C9C-9DEA6E48EFAC}" type="datetimeFigureOut">
              <a:rPr lang="en-US" altLang="en-US"/>
              <a:pPr/>
              <a:t>2/14/16</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215592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B0226674-7ADD-5140-A12C-097DB8C702C4}"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06B4CEE2-9A72-2946-8782-50B2C6EDD18A}" type="datetimeFigureOut">
              <a:rPr lang="en-US" altLang="en-US"/>
              <a:pPr/>
              <a:t>2/14/16</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942189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6AEDF79-FC65-8F4A-9501-7E1E1D4E6F03}"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932AB0C4-4733-A946-9A37-B1518D78983C}" type="datetimeFigureOut">
              <a:rPr lang="en-US" altLang="en-US"/>
              <a:pPr/>
              <a:t>2/14/16</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68005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4051F53-F32A-004D-BE69-4D8F8B52EC4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6A5E40D0-066F-E740-B7ED-F8C4E4C916AC}"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088457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DE06AD0-B2F9-7143-9C51-C419122F9A5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E48839F-D3BA-7A41-8201-9B3ADA619ACB}"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39833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85DF458-8BDF-E142-A34A-034BD175DCE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88DC8C9-F214-1346-9E9B-0DA217F6CA70}"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357992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smtClean="0"/>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24AF9D0-9C56-0245-853D-0C37EC6B931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F037E2E9-5AD8-8846-9CE8-858F5AAA6041}"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445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vi-VN"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7" name="Rectangle 97"/>
          <p:cNvSpPr>
            <a:spLocks noGrp="1" noChangeArrowheads="1"/>
          </p:cNvSpPr>
          <p:nvPr>
            <p:ph type="sldNum" sz="quarter" idx="10"/>
          </p:nvPr>
        </p:nvSpPr>
        <p:spPr>
          <a:ln/>
        </p:spPr>
        <p:txBody>
          <a:bodyPr/>
          <a:lstStyle>
            <a:lvl1pPr>
              <a:defRPr/>
            </a:lvl1pPr>
          </a:lstStyle>
          <a:p>
            <a:fld id="{151D6B80-6DEC-8446-8FE5-326CAA2DBA56}" type="slidenum">
              <a:rPr lang="en-US" altLang="en-US"/>
              <a:pPr/>
              <a:t>‹#›</a:t>
            </a:fld>
            <a:endParaRPr lang="en-US" altLang="en-US"/>
          </a:p>
        </p:txBody>
      </p:sp>
      <p:sp>
        <p:nvSpPr>
          <p:cNvPr id="8" name="Rectangle 102"/>
          <p:cNvSpPr>
            <a:spLocks noGrp="1" noChangeArrowheads="1"/>
          </p:cNvSpPr>
          <p:nvPr>
            <p:ph type="dt" sz="half" idx="11"/>
          </p:nvPr>
        </p:nvSpPr>
        <p:spPr>
          <a:ln/>
        </p:spPr>
        <p:txBody>
          <a:bodyPr/>
          <a:lstStyle>
            <a:lvl1pPr>
              <a:defRPr/>
            </a:lvl1pPr>
          </a:lstStyle>
          <a:p>
            <a:fld id="{C33DEDD4-8D10-A74A-BF7D-987DD3CBBD4B}" type="datetimeFigureOut">
              <a:rPr lang="en-US" altLang="en-US"/>
              <a:pPr/>
              <a:t>2/14/16</a:t>
            </a:fld>
            <a:endParaRPr lang="en-US" altLang="en-US"/>
          </a:p>
        </p:txBody>
      </p:sp>
      <p:sp>
        <p:nvSpPr>
          <p:cNvPr id="9"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081073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smtClean="0"/>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1D1C961C-B774-D447-8E7E-B480FC5EBDB3}"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DD576F77-AFDB-C74A-A9C8-19F118E99B0C}" type="datetimeFigureOut">
              <a:rPr lang="en-US" altLang="en-US"/>
              <a:pPr/>
              <a:t>2/14/16</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494023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7458" name="Rectangle 2"/>
          <p:cNvSpPr>
            <a:spLocks noChangeArrowheads="1"/>
          </p:cNvSpPr>
          <p:nvPr/>
        </p:nvSpPr>
        <p:spPr bwMode="gray">
          <a:xfrm>
            <a:off x="0" y="0"/>
            <a:ext cx="12192000" cy="6858000"/>
          </a:xfrm>
          <a:prstGeom prst="rect">
            <a:avLst/>
          </a:prstGeom>
          <a:gradFill rotWithShape="1">
            <a:gsLst>
              <a:gs pos="0">
                <a:schemeClr val="folHlink">
                  <a:alpha val="60001"/>
                </a:schemeClr>
              </a:gs>
              <a:gs pos="100000">
                <a:schemeClr val="folHlink">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47459"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47460"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61"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62"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folHlink">
                  <a:gamma/>
                  <a:tint val="0"/>
                  <a:invGamma/>
                  <a:alpha val="39999"/>
                </a:schemeClr>
              </a:gs>
              <a:gs pos="100000">
                <a:schemeClr val="folHlink">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47463" name="Group 7"/>
          <p:cNvGrpSpPr>
            <a:grpSpLocks/>
          </p:cNvGrpSpPr>
          <p:nvPr/>
        </p:nvGrpSpPr>
        <p:grpSpPr bwMode="auto">
          <a:xfrm rot="43528641">
            <a:off x="2944284" y="6180139"/>
            <a:ext cx="254000" cy="231775"/>
            <a:chOff x="-3017" y="2976"/>
            <a:chExt cx="93" cy="113"/>
          </a:xfrm>
        </p:grpSpPr>
        <p:sp>
          <p:nvSpPr>
            <p:cNvPr id="147464"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465"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7466" name="Rectangle 10"/>
          <p:cNvSpPr>
            <a:spLocks noGrp="1" noChangeArrowheads="1"/>
          </p:cNvSpPr>
          <p:nvPr>
            <p:ph type="dt" sz="half" idx="2"/>
          </p:nvPr>
        </p:nvSpPr>
        <p:spPr>
          <a:xfrm>
            <a:off x="609600" y="6492875"/>
            <a:ext cx="2844800" cy="228600"/>
          </a:xfrm>
        </p:spPr>
        <p:txBody>
          <a:bodyPr/>
          <a:lstStyle>
            <a:lvl1pPr>
              <a:defRPr/>
            </a:lvl1pPr>
          </a:lstStyle>
          <a:p>
            <a:fld id="{A5FEE1B3-932C-A54B-9FC4-BB1B6D912104}" type="datetimeFigureOut">
              <a:rPr lang="en-US" altLang="en-US"/>
              <a:pPr/>
              <a:t>2/14/16</a:t>
            </a:fld>
            <a:endParaRPr lang="en-US" altLang="en-US"/>
          </a:p>
        </p:txBody>
      </p:sp>
      <p:sp>
        <p:nvSpPr>
          <p:cNvPr id="147467"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47468" name="Rectangle 12"/>
          <p:cNvSpPr>
            <a:spLocks noGrp="1" noChangeArrowheads="1"/>
          </p:cNvSpPr>
          <p:nvPr>
            <p:ph type="sldNum" sz="quarter" idx="4"/>
          </p:nvPr>
        </p:nvSpPr>
        <p:spPr>
          <a:xfrm>
            <a:off x="8737600" y="6492875"/>
            <a:ext cx="2844800" cy="228600"/>
          </a:xfrm>
        </p:spPr>
        <p:txBody>
          <a:bodyPr/>
          <a:lstStyle>
            <a:lvl1pPr>
              <a:defRPr/>
            </a:lvl1pPr>
          </a:lstStyle>
          <a:p>
            <a:fld id="{EC030878-8A8B-C046-B10B-55788D3D86BF}" type="slidenum">
              <a:rPr lang="en-US" altLang="en-US"/>
              <a:pPr/>
              <a:t>‹#›</a:t>
            </a:fld>
            <a:endParaRPr lang="en-US" altLang="en-US"/>
          </a:p>
        </p:txBody>
      </p:sp>
      <p:sp>
        <p:nvSpPr>
          <p:cNvPr id="147469" name="Rectangle 13"/>
          <p:cNvSpPr>
            <a:spLocks noGrp="1" noChangeArrowheads="1"/>
          </p:cNvSpPr>
          <p:nvPr>
            <p:ph type="ctrTitle"/>
          </p:nvPr>
        </p:nvSpPr>
        <p:spPr bwMode="auto">
          <a:xfrm>
            <a:off x="924985" y="3840164"/>
            <a:ext cx="10342033" cy="1470025"/>
          </a:xfrm>
        </p:spPr>
        <p:txBody>
          <a:bodyPr anchor="t"/>
          <a:lstStyle>
            <a:lvl1pPr>
              <a:defRPr sz="4800"/>
            </a:lvl1pPr>
          </a:lstStyle>
          <a:p>
            <a:pPr lvl="0"/>
            <a:r>
              <a:rPr lang="en-US" altLang="en-US" noProof="0" smtClean="0"/>
              <a:t>Click to edit Master title style</a:t>
            </a:r>
          </a:p>
        </p:txBody>
      </p:sp>
      <p:sp>
        <p:nvSpPr>
          <p:cNvPr id="147470" name="Rectangle 14"/>
          <p:cNvSpPr>
            <a:spLocks noGrp="1" noChangeArrowheads="1"/>
          </p:cNvSpPr>
          <p:nvPr>
            <p:ph type="subTitle" idx="1"/>
          </p:nvPr>
        </p:nvSpPr>
        <p:spPr bwMode="black">
          <a:xfrm>
            <a:off x="924985" y="4735513"/>
            <a:ext cx="10342033" cy="844550"/>
          </a:xfrm>
        </p:spPr>
        <p:txBody>
          <a:bodyPr/>
          <a:lstStyle>
            <a:lvl1pPr marL="0" indent="0" algn="ctr">
              <a:buFontTx/>
              <a:buNone/>
              <a:defRPr sz="2000"/>
            </a:lvl1pPr>
          </a:lstStyle>
          <a:p>
            <a:pPr lvl="0"/>
            <a:r>
              <a:rPr lang="en-US" altLang="en-US" noProof="0" smtClean="0"/>
              <a:t>Click to edit Master subtitle style</a:t>
            </a:r>
          </a:p>
        </p:txBody>
      </p:sp>
      <p:sp>
        <p:nvSpPr>
          <p:cNvPr id="147471" name="Rectangle 15"/>
          <p:cNvSpPr>
            <a:spLocks noChangeArrowheads="1"/>
          </p:cNvSpPr>
          <p:nvPr/>
        </p:nvSpPr>
        <p:spPr bwMode="auto">
          <a:xfrm>
            <a:off x="0" y="6791326"/>
            <a:ext cx="12192000" cy="6667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7472"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73"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7474" name="Group 18"/>
          <p:cNvGrpSpPr>
            <a:grpSpLocks/>
          </p:cNvGrpSpPr>
          <p:nvPr/>
        </p:nvGrpSpPr>
        <p:grpSpPr bwMode="auto">
          <a:xfrm>
            <a:off x="3014133" y="1470025"/>
            <a:ext cx="2565400" cy="1943100"/>
            <a:chOff x="1951" y="414"/>
            <a:chExt cx="1861" cy="1880"/>
          </a:xfrm>
        </p:grpSpPr>
        <p:sp>
          <p:nvSpPr>
            <p:cNvPr id="147475" name="Oval 19"/>
            <p:cNvSpPr>
              <a:spLocks noChangeArrowheads="1"/>
            </p:cNvSpPr>
            <p:nvPr userDrawn="1"/>
          </p:nvSpPr>
          <p:spPr bwMode="gray">
            <a:xfrm>
              <a:off x="1951" y="419"/>
              <a:ext cx="1861" cy="1875"/>
            </a:xfrm>
            <a:prstGeom prst="ellipse">
              <a:avLst/>
            </a:prstGeom>
            <a:gradFill rotWithShape="1">
              <a:gsLst>
                <a:gs pos="0">
                  <a:schemeClr val="folHlink">
                    <a:gamma/>
                    <a:tint val="37255"/>
                    <a:invGamma/>
                  </a:schemeClr>
                </a:gs>
                <a:gs pos="100000">
                  <a:schemeClr val="folHlink">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7476" name="Group 20"/>
            <p:cNvGrpSpPr>
              <a:grpSpLocks/>
            </p:cNvGrpSpPr>
            <p:nvPr userDrawn="1"/>
          </p:nvGrpSpPr>
          <p:grpSpPr bwMode="auto">
            <a:xfrm>
              <a:off x="2014" y="564"/>
              <a:ext cx="1726" cy="1542"/>
              <a:chOff x="219" y="854"/>
              <a:chExt cx="2540" cy="2268"/>
            </a:xfrm>
          </p:grpSpPr>
          <p:sp>
            <p:nvSpPr>
              <p:cNvPr id="147477"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478"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79"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0"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1"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2"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3"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4"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5"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6"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7"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8"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9"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0"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1"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2"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3"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4"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5"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6"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7"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8"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9"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0"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501"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2"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7503" name="Group 47"/>
            <p:cNvGrpSpPr>
              <a:grpSpLocks/>
            </p:cNvGrpSpPr>
            <p:nvPr userDrawn="1"/>
          </p:nvGrpSpPr>
          <p:grpSpPr bwMode="auto">
            <a:xfrm>
              <a:off x="2269" y="414"/>
              <a:ext cx="1246" cy="1879"/>
              <a:chOff x="618" y="608"/>
              <a:chExt cx="1833" cy="2764"/>
            </a:xfrm>
          </p:grpSpPr>
          <p:sp>
            <p:nvSpPr>
              <p:cNvPr id="147504"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5"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47506"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507"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idx="1"/>
          </p:nvPr>
        </p:nvSpPr>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74616C5-DAC6-9C4A-982D-60FFFC9A33A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9402B64D-A572-2A47-BA6E-34ED5D134E72}"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02946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0164BFE-51CE-6A4B-86EE-2BD2E4E4378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DDA519AB-DA98-5648-A510-C46B9498AEC3}"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849938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7B57A254-5C81-7245-B8F3-C59676EDAB78}"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0A68D18-CE9E-1042-AE24-E12E451E1744}"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012209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D4DFCA3E-478A-644F-A9A9-7D62C3DD384A}"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C0B1B86B-FC18-B046-9C6C-BBD46BF163F7}" type="datetimeFigureOut">
              <a:rPr lang="en-US" altLang="en-US"/>
              <a:pPr/>
              <a:t>2/14/16</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6317281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69FFC98-684E-F140-941D-DC284D97A263}"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D3389777-64D9-2143-85D8-F1BD41998A89}" type="datetimeFigureOut">
              <a:rPr lang="en-US" altLang="en-US"/>
              <a:pPr/>
              <a:t>2/14/16</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96336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74F2DE4F-8AC9-BD45-8036-278F67360BBD}"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EB3892C3-ADFC-FB48-8717-0C768C46429E}" type="datetimeFigureOut">
              <a:rPr lang="en-US" altLang="en-US"/>
              <a:pPr/>
              <a:t>2/14/16</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519331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32D01F3-6D4D-E34D-8E80-5A6541A15C82}"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A28E8106-F05A-6B4B-84E7-7E9A1EA72236}"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0251470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824ED7-1DAB-3F44-9BC3-5F60D8B954AD}"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F95C1E3B-8D5E-6D41-82B4-EF1B26BD4C10}" type="datetimeFigureOut">
              <a:rPr lang="en-US" altLang="en-US"/>
              <a:pPr/>
              <a:t>2/14/16</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8538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Rectangle 97"/>
          <p:cNvSpPr>
            <a:spLocks noGrp="1" noChangeArrowheads="1"/>
          </p:cNvSpPr>
          <p:nvPr>
            <p:ph type="sldNum" sz="quarter" idx="10"/>
          </p:nvPr>
        </p:nvSpPr>
        <p:spPr>
          <a:ln/>
        </p:spPr>
        <p:txBody>
          <a:bodyPr/>
          <a:lstStyle>
            <a:lvl1pPr>
              <a:defRPr/>
            </a:lvl1pPr>
          </a:lstStyle>
          <a:p>
            <a:fld id="{3A6D699E-F212-3047-9860-C8706635B87F}" type="slidenum">
              <a:rPr lang="en-US" altLang="en-US"/>
              <a:pPr/>
              <a:t>‹#›</a:t>
            </a:fld>
            <a:endParaRPr lang="en-US" altLang="en-US"/>
          </a:p>
        </p:txBody>
      </p:sp>
      <p:sp>
        <p:nvSpPr>
          <p:cNvPr id="4" name="Rectangle 102"/>
          <p:cNvSpPr>
            <a:spLocks noGrp="1" noChangeArrowheads="1"/>
          </p:cNvSpPr>
          <p:nvPr>
            <p:ph type="dt" sz="half" idx="11"/>
          </p:nvPr>
        </p:nvSpPr>
        <p:spPr>
          <a:ln/>
        </p:spPr>
        <p:txBody>
          <a:bodyPr/>
          <a:lstStyle>
            <a:lvl1pPr>
              <a:defRPr/>
            </a:lvl1pPr>
          </a:lstStyle>
          <a:p>
            <a:fld id="{E236E3F9-3E71-FA4F-8867-EA7C01A6A563}" type="datetimeFigureOut">
              <a:rPr lang="en-US" altLang="en-US"/>
              <a:pPr/>
              <a:t>2/14/16</a:t>
            </a:fld>
            <a:endParaRPr lang="en-US" altLang="en-US"/>
          </a:p>
        </p:txBody>
      </p:sp>
      <p:sp>
        <p:nvSpPr>
          <p:cNvPr id="5"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594929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297C4C4-295B-0A49-8156-807D4035571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D9F791B8-1253-374D-A63C-CD404F8B0E89}"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47643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smtClean="0"/>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9F3B5E5-B11A-0F41-857F-FBC05C89AFF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EF7FB36-B6CB-EB4C-A29A-6DD0185F3996}" type="datetimeFigureOut">
              <a:rPr lang="en-US" altLang="en-US"/>
              <a:pPr/>
              <a:t>2/14/16</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794022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smtClean="0"/>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7FAC9BB1-F292-A948-AEF7-1BAB8C9B284E}"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43E44E39-476F-3A4F-BAB9-B7A882B1316E}" type="datetimeFigureOut">
              <a:rPr lang="en-US" altLang="en-US"/>
              <a:pPr/>
              <a:t>2/14/16</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6774243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smtClean="0"/>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7B68A597-1514-C14B-9A29-35A2CDBF9FA1}"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C7D169DC-288F-3F49-B690-27A90AA3660D}" type="datetimeFigureOut">
              <a:rPr lang="en-US" altLang="en-US"/>
              <a:pPr/>
              <a:t>2/14/16</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30546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7"/>
          <p:cNvSpPr>
            <a:spLocks noGrp="1" noChangeArrowheads="1"/>
          </p:cNvSpPr>
          <p:nvPr>
            <p:ph type="sldNum" sz="quarter" idx="10"/>
          </p:nvPr>
        </p:nvSpPr>
        <p:spPr>
          <a:ln/>
        </p:spPr>
        <p:txBody>
          <a:bodyPr/>
          <a:lstStyle>
            <a:lvl1pPr>
              <a:defRPr/>
            </a:lvl1pPr>
          </a:lstStyle>
          <a:p>
            <a:fld id="{BD4E9231-7FBE-164E-983B-587B245AE4C7}" type="slidenum">
              <a:rPr lang="en-US" altLang="en-US"/>
              <a:pPr/>
              <a:t>‹#›</a:t>
            </a:fld>
            <a:endParaRPr lang="en-US" altLang="en-US"/>
          </a:p>
        </p:txBody>
      </p:sp>
      <p:sp>
        <p:nvSpPr>
          <p:cNvPr id="3" name="Rectangle 102"/>
          <p:cNvSpPr>
            <a:spLocks noGrp="1" noChangeArrowheads="1"/>
          </p:cNvSpPr>
          <p:nvPr>
            <p:ph type="dt" sz="half" idx="11"/>
          </p:nvPr>
        </p:nvSpPr>
        <p:spPr>
          <a:ln/>
        </p:spPr>
        <p:txBody>
          <a:bodyPr/>
          <a:lstStyle>
            <a:lvl1pPr>
              <a:defRPr/>
            </a:lvl1pPr>
          </a:lstStyle>
          <a:p>
            <a:fld id="{2D542CF5-9ADE-3E4F-8D91-914724BBBD91}" type="datetimeFigureOut">
              <a:rPr lang="en-US" altLang="en-US"/>
              <a:pPr/>
              <a:t>2/14/16</a:t>
            </a:fld>
            <a:endParaRPr lang="en-US" altLang="en-US"/>
          </a:p>
        </p:txBody>
      </p:sp>
      <p:sp>
        <p:nvSpPr>
          <p:cNvPr id="4"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38451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vi-VN"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Rectangle 97"/>
          <p:cNvSpPr>
            <a:spLocks noGrp="1" noChangeArrowheads="1"/>
          </p:cNvSpPr>
          <p:nvPr>
            <p:ph type="sldNum" sz="quarter" idx="10"/>
          </p:nvPr>
        </p:nvSpPr>
        <p:spPr>
          <a:ln/>
        </p:spPr>
        <p:txBody>
          <a:bodyPr/>
          <a:lstStyle>
            <a:lvl1pPr>
              <a:defRPr/>
            </a:lvl1pPr>
          </a:lstStyle>
          <a:p>
            <a:fld id="{1CA2C3D9-8800-294A-BD8A-C7905D076BCE}"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D3F17BC7-9F2A-4E4D-88FA-84D3BBB20336}" type="datetimeFigureOut">
              <a:rPr lang="en-US" altLang="en-US"/>
              <a:pPr/>
              <a:t>2/14/16</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78302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vi-VN"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vi-VN" noProof="0" smtClean="0"/>
              <a:t>Drag picture to placeholder or click icon to add</a:t>
            </a:r>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Rectangle 97"/>
          <p:cNvSpPr>
            <a:spLocks noGrp="1" noChangeArrowheads="1"/>
          </p:cNvSpPr>
          <p:nvPr>
            <p:ph type="sldNum" sz="quarter" idx="10"/>
          </p:nvPr>
        </p:nvSpPr>
        <p:spPr>
          <a:ln/>
        </p:spPr>
        <p:txBody>
          <a:bodyPr/>
          <a:lstStyle>
            <a:lvl1pPr>
              <a:defRPr/>
            </a:lvl1pPr>
          </a:lstStyle>
          <a:p>
            <a:fld id="{F9D37616-2CF8-A341-99F5-3174F2F0420A}"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01B4AF37-26E6-0843-ABC7-70D96F271517}" type="datetimeFigureOut">
              <a:rPr lang="en-US" altLang="en-US"/>
              <a:pPr/>
              <a:t>2/14/16</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2340115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theme" Target="../theme/theme4.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theme" Target="../theme/theme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9" name="Rectangle 115"/>
          <p:cNvSpPr>
            <a:spLocks noChangeArrowheads="1"/>
          </p:cNvSpPr>
          <p:nvPr/>
        </p:nvSpPr>
        <p:spPr bwMode="ltGray">
          <a:xfrm>
            <a:off x="0" y="1"/>
            <a:ext cx="5327651" cy="4043363"/>
          </a:xfrm>
          <a:prstGeom prst="rect">
            <a:avLst/>
          </a:prstGeom>
          <a:gradFill rotWithShape="0">
            <a:gsLst>
              <a:gs pos="0">
                <a:schemeClr val="accent1">
                  <a:alpha val="50000"/>
                </a:schemeClr>
              </a:gs>
              <a:gs pos="100000">
                <a:schemeClr val="accent1">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0" name="Rectangle 56"/>
          <p:cNvSpPr>
            <a:spLocks noChangeArrowheads="1"/>
          </p:cNvSpPr>
          <p:nvPr/>
        </p:nvSpPr>
        <p:spPr bwMode="ltGray">
          <a:xfrm flipH="1">
            <a:off x="6762752" y="1"/>
            <a:ext cx="5429249" cy="4849813"/>
          </a:xfrm>
          <a:prstGeom prst="rect">
            <a:avLst/>
          </a:prstGeom>
          <a:gradFill rotWithShape="0">
            <a:gsLst>
              <a:gs pos="0">
                <a:schemeClr val="accent1">
                  <a:alpha val="70000"/>
                </a:schemeClr>
              </a:gs>
              <a:gs pos="100000">
                <a:schemeClr val="accent1">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1" name="Oval 57"/>
          <p:cNvSpPr>
            <a:spLocks noChangeArrowheads="1"/>
          </p:cNvSpPr>
          <p:nvPr/>
        </p:nvSpPr>
        <p:spPr bwMode="gray">
          <a:xfrm flipH="1">
            <a:off x="448734" y="246063"/>
            <a:ext cx="1380066" cy="1048165"/>
          </a:xfrm>
          <a:prstGeom prst="ellipse">
            <a:avLst/>
          </a:prstGeom>
          <a:gradFill rotWithShape="1">
            <a:gsLst>
              <a:gs pos="0">
                <a:schemeClr val="accent1">
                  <a:gamma/>
                  <a:tint val="63529"/>
                  <a:invGamma/>
                </a:schemeClr>
              </a:gs>
              <a:gs pos="100000">
                <a:schemeClr val="accent1">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34" name="Group 110"/>
          <p:cNvGrpSpPr>
            <a:grpSpLocks/>
          </p:cNvGrpSpPr>
          <p:nvPr/>
        </p:nvGrpSpPr>
        <p:grpSpPr bwMode="auto">
          <a:xfrm>
            <a:off x="539752" y="360363"/>
            <a:ext cx="1280632" cy="844355"/>
            <a:chOff x="255" y="227"/>
            <a:chExt cx="747" cy="667"/>
          </a:xfrm>
        </p:grpSpPr>
        <p:grpSp>
          <p:nvGrpSpPr>
            <p:cNvPr id="1083" name="Group 59"/>
            <p:cNvGrpSpPr>
              <a:grpSpLocks/>
            </p:cNvGrpSpPr>
            <p:nvPr userDrawn="1"/>
          </p:nvGrpSpPr>
          <p:grpSpPr bwMode="auto">
            <a:xfrm flipH="1">
              <a:off x="255" y="227"/>
              <a:ext cx="747" cy="667"/>
              <a:chOff x="204" y="754"/>
              <a:chExt cx="2250" cy="2009"/>
            </a:xfrm>
          </p:grpSpPr>
          <p:sp>
            <p:nvSpPr>
              <p:cNvPr id="1084" name="Oval 60"/>
              <p:cNvSpPr>
                <a:spLocks noChangeArrowheads="1"/>
              </p:cNvSpPr>
              <p:nvPr userDrawn="1"/>
            </p:nvSpPr>
            <p:spPr bwMode="gray">
              <a:xfrm>
                <a:off x="392" y="767"/>
                <a:ext cx="1969" cy="1996"/>
              </a:xfrm>
              <a:prstGeom prst="ellipse">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 name="Freeform 61"/>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 name="Freeform 62"/>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 name="Freeform 63"/>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8" name="Freeform 64"/>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9" name="Freeform 65"/>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0" name="Freeform 66"/>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1" name="Freeform 67"/>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2" name="Freeform 68"/>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3" name="Freeform 69"/>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4" name="Freeform 70"/>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5" name="Freeform 71"/>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6" name="Freeform 72"/>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7" name="Freeform 73"/>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8" name="Freeform 74"/>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9" name="Freeform 75"/>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0" name="Freeform 76"/>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1" name="Freeform 77"/>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2" name="Freeform 78"/>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3" name="Freeform 79"/>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4" name="Freeform 80"/>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5" name="Freeform 81"/>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6" name="Freeform 82"/>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7" name="Oval 83"/>
              <p:cNvSpPr>
                <a:spLocks noChangeArrowheads="1"/>
              </p:cNvSpPr>
              <p:nvPr userDrawn="1"/>
            </p:nvSpPr>
            <p:spPr bwMode="gray">
              <a:xfrm>
                <a:off x="1127" y="774"/>
                <a:ext cx="515" cy="112"/>
              </a:xfrm>
              <a:prstGeom prst="ellipse">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8" name="Freeform 84"/>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9" name="Freeform 85"/>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 name="Group 86"/>
            <p:cNvGrpSpPr>
              <a:grpSpLocks/>
            </p:cNvGrpSpPr>
            <p:nvPr userDrawn="1"/>
          </p:nvGrpSpPr>
          <p:grpSpPr bwMode="auto">
            <a:xfrm flipH="1">
              <a:off x="286" y="248"/>
              <a:ext cx="521" cy="621"/>
              <a:chOff x="792" y="818"/>
              <a:chExt cx="1569" cy="1872"/>
            </a:xfrm>
          </p:grpSpPr>
          <p:sp>
            <p:nvSpPr>
              <p:cNvPr id="1111" name="Freeform 87"/>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solidFill>
              <a:ln>
                <a:noFill/>
              </a:ln>
              <a:effectLst>
                <a:outerShdw blurRad="63500" dist="127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2" name="Freeform 88"/>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3" name="Freeform 89"/>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4" name="Freeform 90"/>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5" name="Freeform 91"/>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6" name="Freeform 92"/>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7" name="Freeform 93"/>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grpSp>
      </p:grpSp>
      <p:grpSp>
        <p:nvGrpSpPr>
          <p:cNvPr id="1118" name="Group 94"/>
          <p:cNvGrpSpPr>
            <a:grpSpLocks/>
          </p:cNvGrpSpPr>
          <p:nvPr/>
        </p:nvGrpSpPr>
        <p:grpSpPr bwMode="auto">
          <a:xfrm flipH="1">
            <a:off x="810685" y="155575"/>
            <a:ext cx="952500" cy="1500188"/>
            <a:chOff x="676" y="615"/>
            <a:chExt cx="1497" cy="3143"/>
          </a:xfrm>
        </p:grpSpPr>
        <p:sp>
          <p:nvSpPr>
            <p:cNvPr id="1119" name="Freeform 95"/>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0" name="Freeform 96"/>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21" name="Rectangle 97"/>
          <p:cNvSpPr>
            <a:spLocks noGrp="1" noChangeArrowheads="1"/>
          </p:cNvSpPr>
          <p:nvPr>
            <p:ph type="sldNum" sz="quarter" idx="4"/>
          </p:nvPr>
        </p:nvSpPr>
        <p:spPr bwMode="gray">
          <a:xfrm>
            <a:off x="8737600" y="6492875"/>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2D6DD4B6-44C7-4542-9C8E-D6F204883762}" type="slidenum">
              <a:rPr lang="en-US" altLang="en-US"/>
              <a:pPr/>
              <a:t>‹#›</a:t>
            </a:fld>
            <a:endParaRPr lang="en-US" altLang="en-US"/>
          </a:p>
        </p:txBody>
      </p:sp>
      <p:sp>
        <p:nvSpPr>
          <p:cNvPr id="1126" name="Rectangle 102"/>
          <p:cNvSpPr>
            <a:spLocks noGrp="1" noChangeArrowheads="1"/>
          </p:cNvSpPr>
          <p:nvPr>
            <p:ph type="dt" sz="half" idx="2"/>
          </p:nvPr>
        </p:nvSpPr>
        <p:spPr bwMode="gray">
          <a:xfrm>
            <a:off x="609600" y="6492875"/>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C7C985EE-7642-C747-A6D6-202E81A6F0AE}" type="datetimeFigureOut">
              <a:rPr lang="en-US" altLang="en-US"/>
              <a:pPr/>
              <a:t>2/14/16</a:t>
            </a:fld>
            <a:endParaRPr lang="en-US" altLang="en-US"/>
          </a:p>
        </p:txBody>
      </p:sp>
      <p:sp>
        <p:nvSpPr>
          <p:cNvPr id="1127" name="Rectangle 103"/>
          <p:cNvSpPr>
            <a:spLocks noGrp="1" noChangeArrowheads="1"/>
          </p:cNvSpPr>
          <p:nvPr>
            <p:ph type="ftr" sz="quarter" idx="3"/>
          </p:nvPr>
        </p:nvSpPr>
        <p:spPr bwMode="gray">
          <a:xfrm>
            <a:off x="4165600" y="6492875"/>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128" name="Freeform 104"/>
          <p:cNvSpPr>
            <a:spLocks/>
          </p:cNvSpPr>
          <p:nvPr/>
        </p:nvSpPr>
        <p:spPr bwMode="gray">
          <a:xfrm>
            <a:off x="275167" y="-3175"/>
            <a:ext cx="2734733" cy="2112963"/>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rgbClr val="FFFFFF">
              <a:alpha val="8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9" name="Freeform 105"/>
          <p:cNvSpPr>
            <a:spLocks/>
          </p:cNvSpPr>
          <p:nvPr/>
        </p:nvSpPr>
        <p:spPr bwMode="gray">
          <a:xfrm>
            <a:off x="0" y="0"/>
            <a:ext cx="3541184" cy="2522538"/>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47000"/>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130" name="Rectangle 106"/>
          <p:cNvSpPr>
            <a:spLocks noGrp="1" noChangeArrowheads="1"/>
          </p:cNvSpPr>
          <p:nvPr>
            <p:ph type="body" idx="1"/>
          </p:nvPr>
        </p:nvSpPr>
        <p:spPr bwMode="gray">
          <a:xfrm>
            <a:off x="514351" y="16621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vi-VN" altLang="en-US" smtClean="0"/>
              <a:t>Click to edit Master text styles</a:t>
            </a:r>
          </a:p>
          <a:p>
            <a:pPr lvl="1"/>
            <a:r>
              <a:rPr lang="vi-VN" altLang="en-US" smtClean="0"/>
              <a:t>Second level</a:t>
            </a:r>
          </a:p>
          <a:p>
            <a:pPr lvl="2"/>
            <a:r>
              <a:rPr lang="vi-VN" altLang="en-US" smtClean="0"/>
              <a:t>Third level</a:t>
            </a:r>
          </a:p>
          <a:p>
            <a:pPr lvl="3"/>
            <a:r>
              <a:rPr lang="vi-VN" altLang="en-US" smtClean="0"/>
              <a:t>Fourth level</a:t>
            </a:r>
          </a:p>
          <a:p>
            <a:pPr lvl="4"/>
            <a:r>
              <a:rPr lang="vi-VN" altLang="en-US" smtClean="0"/>
              <a:t>Fifth level</a:t>
            </a:r>
            <a:endParaRPr lang="en-US" altLang="en-US"/>
          </a:p>
        </p:txBody>
      </p:sp>
      <p:sp>
        <p:nvSpPr>
          <p:cNvPr id="1131" name="Rectangle 107"/>
          <p:cNvSpPr>
            <a:spLocks noGrp="1" noChangeArrowheads="1"/>
          </p:cNvSpPr>
          <p:nvPr>
            <p:ph type="title"/>
          </p:nvPr>
        </p:nvSpPr>
        <p:spPr bwMode="black">
          <a:xfrm>
            <a:off x="1967677" y="116632"/>
            <a:ext cx="996097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vi-VN" altLang="en-US" smtClean="0"/>
              <a:t>Click to edit Master title style</a:t>
            </a:r>
            <a:endParaRPr lang="en-US" altLang="en-US"/>
          </a:p>
        </p:txBody>
      </p:sp>
      <p:sp>
        <p:nvSpPr>
          <p:cNvPr id="1132" name="Freeform 108"/>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1133" name="Freeform 109"/>
          <p:cNvSpPr>
            <a:spLocks/>
          </p:cNvSpPr>
          <p:nvPr/>
        </p:nvSpPr>
        <p:spPr bwMode="ltGray">
          <a:xfrm>
            <a:off x="-50800" y="0"/>
            <a:ext cx="660400" cy="1290638"/>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bg1">
                  <a:alpha val="39000"/>
                </a:schemeClr>
              </a:gs>
              <a:gs pos="100000">
                <a:schemeClr val="bg1">
                  <a:gamma/>
                  <a:tint val="0"/>
                  <a:invGamma/>
                  <a:alpha val="60001"/>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87" r:id="rId2"/>
    <p:sldLayoutId id="2147483686" r:id="rId3"/>
    <p:sldLayoutId id="2147483685" r:id="rId4"/>
    <p:sldLayoutId id="2147483684" r:id="rId5"/>
    <p:sldLayoutId id="2147483683" r:id="rId6"/>
    <p:sldLayoutId id="2147483682" r:id="rId7"/>
    <p:sldLayoutId id="2147483681" r:id="rId8"/>
    <p:sldLayoutId id="2147483680" r:id="rId9"/>
    <p:sldLayoutId id="2147483679" r:id="rId10"/>
    <p:sldLayoutId id="2147483678" r:id="rId11"/>
    <p:sldLayoutId id="2147483677" r:id="rId12"/>
    <p:sldLayoutId id="2147483676" r:id="rId13"/>
    <p:sldLayoutId id="2147483675" r:id="rId14"/>
    <p:sldLayoutId id="2147483674" r:id="rId15"/>
  </p:sldLayoutIdLst>
  <p:timing>
    <p:tnLst>
      <p:par>
        <p:cTn id="1" dur="indefinite" restart="never" nodeType="tmRoot"/>
      </p:par>
    </p:tnLst>
  </p:timing>
  <p:txStyles>
    <p:titleStyle>
      <a:lvl1pPr algn="l" rtl="0" eaLnBrk="1" fontAlgn="base" hangingPunct="1">
        <a:spcBef>
          <a:spcPct val="0"/>
        </a:spcBef>
        <a:spcAft>
          <a:spcPct val="0"/>
        </a:spcAft>
        <a:defRPr sz="4000" b="1">
          <a:solidFill>
            <a:schemeClr val="tx2"/>
          </a:solidFill>
          <a:latin typeface="+mj-lt"/>
          <a:ea typeface="Arial" charset="0"/>
          <a:cs typeface="+mj-cs"/>
        </a:defRPr>
      </a:lvl1pPr>
      <a:lvl2pPr algn="ctr" rtl="0" eaLnBrk="1" fontAlgn="base" hangingPunct="1">
        <a:spcBef>
          <a:spcPct val="0"/>
        </a:spcBef>
        <a:spcAft>
          <a:spcPct val="0"/>
        </a:spcAft>
        <a:defRPr sz="4000" b="1">
          <a:solidFill>
            <a:schemeClr val="tx2"/>
          </a:solidFill>
          <a:latin typeface="Arial" charset="0"/>
          <a:ea typeface="Arial" charset="0"/>
          <a:cs typeface="Arial" charset="0"/>
        </a:defRPr>
      </a:lvl2pPr>
      <a:lvl3pPr algn="ctr" rtl="0" eaLnBrk="1" fontAlgn="base" hangingPunct="1">
        <a:spcBef>
          <a:spcPct val="0"/>
        </a:spcBef>
        <a:spcAft>
          <a:spcPct val="0"/>
        </a:spcAft>
        <a:defRPr sz="4000" b="1">
          <a:solidFill>
            <a:schemeClr val="tx2"/>
          </a:solidFill>
          <a:latin typeface="Arial" charset="0"/>
          <a:ea typeface="Arial" charset="0"/>
          <a:cs typeface="Arial" charset="0"/>
        </a:defRPr>
      </a:lvl3pPr>
      <a:lvl4pPr algn="ctr" rtl="0" eaLnBrk="1" fontAlgn="base" hangingPunct="1">
        <a:spcBef>
          <a:spcPct val="0"/>
        </a:spcBef>
        <a:spcAft>
          <a:spcPct val="0"/>
        </a:spcAft>
        <a:defRPr sz="4000" b="1">
          <a:solidFill>
            <a:schemeClr val="tx2"/>
          </a:solidFill>
          <a:latin typeface="Arial" charset="0"/>
          <a:ea typeface="Arial" charset="0"/>
          <a:cs typeface="Arial" charset="0"/>
        </a:defRPr>
      </a:lvl4pPr>
      <a:lvl5pPr algn="ctr" rtl="0" eaLnBrk="1" fontAlgn="base" hangingPunct="1">
        <a:spcBef>
          <a:spcPct val="0"/>
        </a:spcBef>
        <a:spcAft>
          <a:spcPct val="0"/>
        </a:spcAft>
        <a:defRPr sz="4000" b="1">
          <a:solidFill>
            <a:schemeClr val="tx2"/>
          </a:solidFill>
          <a:latin typeface="Arial" charset="0"/>
          <a:ea typeface="Arial" charset="0"/>
          <a:cs typeface="Arial" charset="0"/>
        </a:defRPr>
      </a:lvl5pPr>
      <a:lvl6pPr marL="457200" algn="l" rtl="0" eaLnBrk="1" fontAlgn="base" hangingPunct="1">
        <a:spcBef>
          <a:spcPct val="0"/>
        </a:spcBef>
        <a:spcAft>
          <a:spcPct val="0"/>
        </a:spcAft>
        <a:defRPr sz="4000" b="1">
          <a:solidFill>
            <a:schemeClr val="tx2"/>
          </a:solidFill>
          <a:latin typeface="Arial" charset="0"/>
          <a:cs typeface="Arial" charset="0"/>
        </a:defRPr>
      </a:lvl6pPr>
      <a:lvl7pPr marL="914400" algn="l" rtl="0" eaLnBrk="1" fontAlgn="base" hangingPunct="1">
        <a:spcBef>
          <a:spcPct val="0"/>
        </a:spcBef>
        <a:spcAft>
          <a:spcPct val="0"/>
        </a:spcAft>
        <a:defRPr sz="4000" b="1">
          <a:solidFill>
            <a:schemeClr val="tx2"/>
          </a:solidFill>
          <a:latin typeface="Arial" charset="0"/>
          <a:cs typeface="Arial" charset="0"/>
        </a:defRPr>
      </a:lvl7pPr>
      <a:lvl8pPr marL="1371600" algn="l" rtl="0" eaLnBrk="1" fontAlgn="base" hangingPunct="1">
        <a:spcBef>
          <a:spcPct val="0"/>
        </a:spcBef>
        <a:spcAft>
          <a:spcPct val="0"/>
        </a:spcAft>
        <a:defRPr sz="4000" b="1">
          <a:solidFill>
            <a:schemeClr val="tx2"/>
          </a:solidFill>
          <a:latin typeface="Arial" charset="0"/>
          <a:cs typeface="Arial" charset="0"/>
        </a:defRPr>
      </a:lvl8pPr>
      <a:lvl9pPr marL="1828800" algn="l" rtl="0" eaLnBrk="1" fontAlgn="base" hangingPunct="1">
        <a:spcBef>
          <a:spcPct val="0"/>
        </a:spcBef>
        <a:spcAft>
          <a:spcPct val="0"/>
        </a:spcAft>
        <a:defRPr sz="40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ChangeArrowheads="1"/>
          </p:cNvSpPr>
          <p:nvPr/>
        </p:nvSpPr>
        <p:spPr bwMode="ltGray">
          <a:xfrm>
            <a:off x="0" y="1"/>
            <a:ext cx="5327651" cy="4043363"/>
          </a:xfrm>
          <a:prstGeom prst="rect">
            <a:avLst/>
          </a:prstGeom>
          <a:gradFill rotWithShape="0">
            <a:gsLst>
              <a:gs pos="0">
                <a:schemeClr val="accent1">
                  <a:alpha val="50000"/>
                </a:schemeClr>
              </a:gs>
              <a:gs pos="100000">
                <a:schemeClr val="accent1">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51" name="Rectangle 3"/>
          <p:cNvSpPr>
            <a:spLocks noChangeArrowheads="1"/>
          </p:cNvSpPr>
          <p:nvPr/>
        </p:nvSpPr>
        <p:spPr bwMode="ltGray">
          <a:xfrm flipH="1">
            <a:off x="6045200" y="0"/>
            <a:ext cx="6146800" cy="5272088"/>
          </a:xfrm>
          <a:prstGeom prst="rect">
            <a:avLst/>
          </a:prstGeom>
          <a:gradFill rotWithShape="0">
            <a:gsLst>
              <a:gs pos="0">
                <a:schemeClr val="accent1">
                  <a:alpha val="70000"/>
                </a:schemeClr>
              </a:gs>
              <a:gs pos="100000">
                <a:schemeClr val="accent1">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95"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55706" name="Group 58"/>
          <p:cNvGrpSpPr>
            <a:grpSpLocks/>
          </p:cNvGrpSpPr>
          <p:nvPr userDrawn="1"/>
        </p:nvGrpSpPr>
        <p:grpSpPr bwMode="auto">
          <a:xfrm>
            <a:off x="-50800" y="-3175"/>
            <a:ext cx="3073400" cy="2160588"/>
            <a:chOff x="-24" y="-2"/>
            <a:chExt cx="1695" cy="1589"/>
          </a:xfrm>
        </p:grpSpPr>
        <p:sp>
          <p:nvSpPr>
            <p:cNvPr id="155652" name="Oval 4"/>
            <p:cNvSpPr>
              <a:spLocks noChangeArrowheads="1"/>
            </p:cNvSpPr>
            <p:nvPr/>
          </p:nvSpPr>
          <p:spPr bwMode="gray">
            <a:xfrm flipH="1">
              <a:off x="219" y="152"/>
              <a:ext cx="805" cy="828"/>
            </a:xfrm>
            <a:prstGeom prst="ellipse">
              <a:avLst/>
            </a:prstGeom>
            <a:gradFill rotWithShape="1">
              <a:gsLst>
                <a:gs pos="0">
                  <a:schemeClr val="accent1">
                    <a:gamma/>
                    <a:tint val="60784"/>
                    <a:invGamma/>
                  </a:schemeClr>
                </a:gs>
                <a:gs pos="100000">
                  <a:schemeClr val="accent1">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5653" name="Group 5"/>
            <p:cNvGrpSpPr>
              <a:grpSpLocks/>
            </p:cNvGrpSpPr>
            <p:nvPr/>
          </p:nvGrpSpPr>
          <p:grpSpPr bwMode="auto">
            <a:xfrm>
              <a:off x="269" y="227"/>
              <a:ext cx="747" cy="667"/>
              <a:chOff x="255" y="227"/>
              <a:chExt cx="747" cy="667"/>
            </a:xfrm>
          </p:grpSpPr>
          <p:grpSp>
            <p:nvGrpSpPr>
              <p:cNvPr id="155654" name="Group 6"/>
              <p:cNvGrpSpPr>
                <a:grpSpLocks/>
              </p:cNvGrpSpPr>
              <p:nvPr/>
            </p:nvGrpSpPr>
            <p:grpSpPr bwMode="auto">
              <a:xfrm flipH="1">
                <a:off x="255" y="227"/>
                <a:ext cx="747" cy="667"/>
                <a:chOff x="204" y="754"/>
                <a:chExt cx="2250" cy="2009"/>
              </a:xfrm>
            </p:grpSpPr>
            <p:sp>
              <p:nvSpPr>
                <p:cNvPr id="155655"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56"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7"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8"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9"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0"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1"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2"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3"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4"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5"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6"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7"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8"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9"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0"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1"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2"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3"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4"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5"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6"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7"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8"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79"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80"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5681" name="Group 33"/>
              <p:cNvGrpSpPr>
                <a:grpSpLocks/>
              </p:cNvGrpSpPr>
              <p:nvPr userDrawn="1"/>
            </p:nvGrpSpPr>
            <p:grpSpPr bwMode="auto">
              <a:xfrm flipH="1">
                <a:off x="286" y="248"/>
                <a:ext cx="521" cy="621"/>
                <a:chOff x="792" y="818"/>
                <a:chExt cx="1569" cy="1872"/>
              </a:xfrm>
            </p:grpSpPr>
            <p:sp>
              <p:nvSpPr>
                <p:cNvPr id="155682"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55683"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4"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5"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6"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7"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8"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55689" name="Group 41"/>
            <p:cNvGrpSpPr>
              <a:grpSpLocks/>
            </p:cNvGrpSpPr>
            <p:nvPr/>
          </p:nvGrpSpPr>
          <p:grpSpPr bwMode="auto">
            <a:xfrm flipH="1">
              <a:off x="383" y="98"/>
              <a:ext cx="450" cy="945"/>
              <a:chOff x="676" y="615"/>
              <a:chExt cx="1497" cy="3143"/>
            </a:xfrm>
          </p:grpSpPr>
          <p:sp>
            <p:nvSpPr>
              <p:cNvPr id="155690"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91"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55692"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93"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55696"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accent1">
                    <a:alpha val="19000"/>
                  </a:schemeClr>
                </a:gs>
                <a:gs pos="100000">
                  <a:schemeClr val="accent1">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55697" name="Group 49"/>
          <p:cNvGrpSpPr>
            <a:grpSpLocks/>
          </p:cNvGrpSpPr>
          <p:nvPr/>
        </p:nvGrpSpPr>
        <p:grpSpPr bwMode="auto">
          <a:xfrm>
            <a:off x="258234" y="6070601"/>
            <a:ext cx="1587500" cy="430213"/>
            <a:chOff x="146" y="3540"/>
            <a:chExt cx="2134" cy="632"/>
          </a:xfrm>
        </p:grpSpPr>
        <p:sp>
          <p:nvSpPr>
            <p:cNvPr id="155698"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699"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700"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grpSp>
      <p:sp>
        <p:nvSpPr>
          <p:cNvPr id="155701" name="Rectangle 53"/>
          <p:cNvSpPr>
            <a:spLocks noChangeArrowheads="1"/>
          </p:cNvSpPr>
          <p:nvPr/>
        </p:nvSpPr>
        <p:spPr bwMode="auto">
          <a:xfrm>
            <a:off x="0" y="6667500"/>
            <a:ext cx="12192000" cy="1905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702"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3BEF2B8C-66B3-014C-85CE-BA72A3E75AD5}" type="slidenum">
              <a:rPr lang="en-US" altLang="en-US"/>
              <a:pPr/>
              <a:t>‹#›</a:t>
            </a:fld>
            <a:endParaRPr lang="en-US" altLang="en-US"/>
          </a:p>
        </p:txBody>
      </p:sp>
      <p:sp>
        <p:nvSpPr>
          <p:cNvPr id="155703"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2556C238-EC8C-D047-AC21-510CCCE6C785}" type="datetimeFigureOut">
              <a:rPr lang="en-US" altLang="en-US"/>
              <a:pPr/>
              <a:t>2/14/16</a:t>
            </a:fld>
            <a:endParaRPr lang="en-US" altLang="en-US"/>
          </a:p>
        </p:txBody>
      </p:sp>
      <p:sp>
        <p:nvSpPr>
          <p:cNvPr id="155704"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55705"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5694"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7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txStyles>
    <p:titleStyle>
      <a:lvl1pPr algn="ctr" rtl="0" fontAlgn="base">
        <a:spcBef>
          <a:spcPct val="0"/>
        </a:spcBef>
        <a:spcAft>
          <a:spcPct val="0"/>
        </a:spcAft>
        <a:defRPr sz="4000" b="1" kern="1200">
          <a:solidFill>
            <a:schemeClr val="accent1"/>
          </a:solidFill>
          <a:latin typeface="+mj-lt"/>
          <a:ea typeface="+mj-ea"/>
          <a:cs typeface="+mj-cs"/>
        </a:defRPr>
      </a:lvl1pPr>
      <a:lvl2pPr algn="ctr" rtl="0" fontAlgn="base">
        <a:spcBef>
          <a:spcPct val="0"/>
        </a:spcBef>
        <a:spcAft>
          <a:spcPct val="0"/>
        </a:spcAft>
        <a:defRPr sz="4000" b="1">
          <a:solidFill>
            <a:schemeClr val="accent1"/>
          </a:solidFill>
          <a:latin typeface="Arial" charset="0"/>
          <a:ea typeface="Arial" charset="0"/>
          <a:cs typeface="Arial" charset="0"/>
        </a:defRPr>
      </a:lvl2pPr>
      <a:lvl3pPr algn="ctr" rtl="0" fontAlgn="base">
        <a:spcBef>
          <a:spcPct val="0"/>
        </a:spcBef>
        <a:spcAft>
          <a:spcPct val="0"/>
        </a:spcAft>
        <a:defRPr sz="4000" b="1">
          <a:solidFill>
            <a:schemeClr val="accent1"/>
          </a:solidFill>
          <a:latin typeface="Arial" charset="0"/>
          <a:ea typeface="Arial" charset="0"/>
          <a:cs typeface="Arial" charset="0"/>
        </a:defRPr>
      </a:lvl3pPr>
      <a:lvl4pPr algn="ctr" rtl="0" fontAlgn="base">
        <a:spcBef>
          <a:spcPct val="0"/>
        </a:spcBef>
        <a:spcAft>
          <a:spcPct val="0"/>
        </a:spcAft>
        <a:defRPr sz="4000" b="1">
          <a:solidFill>
            <a:schemeClr val="accent1"/>
          </a:solidFill>
          <a:latin typeface="Arial" charset="0"/>
          <a:ea typeface="Arial" charset="0"/>
          <a:cs typeface="Arial" charset="0"/>
        </a:defRPr>
      </a:lvl4pPr>
      <a:lvl5pPr algn="ctr" rtl="0" fontAlgn="base">
        <a:spcBef>
          <a:spcPct val="0"/>
        </a:spcBef>
        <a:spcAft>
          <a:spcPct val="0"/>
        </a:spcAft>
        <a:defRPr sz="4000" b="1">
          <a:solidFill>
            <a:schemeClr val="accent1"/>
          </a:solidFill>
          <a:latin typeface="Arial" charset="0"/>
          <a:ea typeface="Arial" charset="0"/>
          <a:cs typeface="Arial" charset="0"/>
        </a:defRPr>
      </a:lvl5pPr>
      <a:lvl6pPr marL="457200" algn="ctr" rtl="0" fontAlgn="base">
        <a:spcBef>
          <a:spcPct val="0"/>
        </a:spcBef>
        <a:spcAft>
          <a:spcPct val="0"/>
        </a:spcAft>
        <a:defRPr sz="4000" b="1">
          <a:solidFill>
            <a:schemeClr val="accent1"/>
          </a:solidFill>
          <a:latin typeface="Arial" charset="0"/>
          <a:ea typeface="Arial" charset="0"/>
          <a:cs typeface="Arial" charset="0"/>
        </a:defRPr>
      </a:lvl6pPr>
      <a:lvl7pPr marL="914400" algn="ctr" rtl="0" fontAlgn="base">
        <a:spcBef>
          <a:spcPct val="0"/>
        </a:spcBef>
        <a:spcAft>
          <a:spcPct val="0"/>
        </a:spcAft>
        <a:defRPr sz="4000" b="1">
          <a:solidFill>
            <a:schemeClr val="accent1"/>
          </a:solidFill>
          <a:latin typeface="Arial" charset="0"/>
          <a:ea typeface="Arial" charset="0"/>
          <a:cs typeface="Arial" charset="0"/>
        </a:defRPr>
      </a:lvl7pPr>
      <a:lvl8pPr marL="1371600" algn="ctr" rtl="0" fontAlgn="base">
        <a:spcBef>
          <a:spcPct val="0"/>
        </a:spcBef>
        <a:spcAft>
          <a:spcPct val="0"/>
        </a:spcAft>
        <a:defRPr sz="4000" b="1">
          <a:solidFill>
            <a:schemeClr val="accent1"/>
          </a:solidFill>
          <a:latin typeface="Arial" charset="0"/>
          <a:ea typeface="Arial" charset="0"/>
          <a:cs typeface="Arial" charset="0"/>
        </a:defRPr>
      </a:lvl8pPr>
      <a:lvl9pPr marL="1828800" algn="ctr" rtl="0" fontAlgn="base">
        <a:spcBef>
          <a:spcPct val="0"/>
        </a:spcBef>
        <a:spcAft>
          <a:spcPct val="0"/>
        </a:spcAft>
        <a:defRPr sz="4000" b="1">
          <a:solidFill>
            <a:schemeClr val="accent1"/>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595" name="Rectangle 59"/>
          <p:cNvSpPr>
            <a:spLocks noChangeArrowheads="1"/>
          </p:cNvSpPr>
          <p:nvPr/>
        </p:nvSpPr>
        <p:spPr bwMode="ltGray">
          <a:xfrm>
            <a:off x="0" y="1"/>
            <a:ext cx="5327651" cy="4043363"/>
          </a:xfrm>
          <a:prstGeom prst="rect">
            <a:avLst/>
          </a:prstGeom>
          <a:gradFill rotWithShape="0">
            <a:gsLst>
              <a:gs pos="0">
                <a:schemeClr val="accent2">
                  <a:alpha val="50000"/>
                </a:schemeClr>
              </a:gs>
              <a:gs pos="100000">
                <a:schemeClr val="accent2">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96" name="Rectangle 60"/>
          <p:cNvSpPr>
            <a:spLocks noChangeArrowheads="1"/>
          </p:cNvSpPr>
          <p:nvPr/>
        </p:nvSpPr>
        <p:spPr bwMode="ltGray">
          <a:xfrm flipH="1">
            <a:off x="6045200" y="0"/>
            <a:ext cx="6146800" cy="5272088"/>
          </a:xfrm>
          <a:prstGeom prst="rect">
            <a:avLst/>
          </a:prstGeom>
          <a:gradFill rotWithShape="0">
            <a:gsLst>
              <a:gs pos="0">
                <a:schemeClr val="accent2">
                  <a:alpha val="70000"/>
                </a:schemeClr>
              </a:gs>
              <a:gs pos="100000">
                <a:schemeClr val="accent2">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86" name="Freeform 50"/>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65597" name="Group 61"/>
          <p:cNvGrpSpPr>
            <a:grpSpLocks/>
          </p:cNvGrpSpPr>
          <p:nvPr userDrawn="1"/>
        </p:nvGrpSpPr>
        <p:grpSpPr bwMode="auto">
          <a:xfrm>
            <a:off x="-50800" y="-3175"/>
            <a:ext cx="3073400" cy="2160588"/>
            <a:chOff x="-24" y="-2"/>
            <a:chExt cx="1695" cy="1589"/>
          </a:xfrm>
        </p:grpSpPr>
        <p:sp>
          <p:nvSpPr>
            <p:cNvPr id="65539" name="Oval 3"/>
            <p:cNvSpPr>
              <a:spLocks noChangeArrowheads="1"/>
            </p:cNvSpPr>
            <p:nvPr/>
          </p:nvSpPr>
          <p:spPr bwMode="gray">
            <a:xfrm flipH="1">
              <a:off x="219" y="152"/>
              <a:ext cx="805" cy="828"/>
            </a:xfrm>
            <a:prstGeom prst="ellipse">
              <a:avLst/>
            </a:prstGeom>
            <a:gradFill rotWithShape="1">
              <a:gsLst>
                <a:gs pos="0">
                  <a:schemeClr val="accent2">
                    <a:gamma/>
                    <a:tint val="54118"/>
                    <a:invGamma/>
                  </a:schemeClr>
                </a:gs>
                <a:gs pos="100000">
                  <a:schemeClr val="accent2">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5592" name="Group 56"/>
            <p:cNvGrpSpPr>
              <a:grpSpLocks/>
            </p:cNvGrpSpPr>
            <p:nvPr/>
          </p:nvGrpSpPr>
          <p:grpSpPr bwMode="auto">
            <a:xfrm>
              <a:off x="269" y="227"/>
              <a:ext cx="747" cy="667"/>
              <a:chOff x="255" y="227"/>
              <a:chExt cx="747" cy="667"/>
            </a:xfrm>
          </p:grpSpPr>
          <p:grpSp>
            <p:nvGrpSpPr>
              <p:cNvPr id="65541" name="Group 5"/>
              <p:cNvGrpSpPr>
                <a:grpSpLocks/>
              </p:cNvGrpSpPr>
              <p:nvPr/>
            </p:nvGrpSpPr>
            <p:grpSpPr bwMode="auto">
              <a:xfrm flipH="1">
                <a:off x="255" y="227"/>
                <a:ext cx="747" cy="667"/>
                <a:chOff x="204" y="754"/>
                <a:chExt cx="2250" cy="2009"/>
              </a:xfrm>
            </p:grpSpPr>
            <p:sp>
              <p:nvSpPr>
                <p:cNvPr id="65542" name="Oval 6"/>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3" name="Freeform 7"/>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4" name="Freeform 8"/>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5" name="Freeform 9"/>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6" name="Freeform 10"/>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7" name="Freeform 11"/>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8" name="Freeform 12"/>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9" name="Freeform 13"/>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0" name="Freeform 14"/>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1" name="Freeform 15"/>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2" name="Freeform 16"/>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3" name="Freeform 17"/>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4" name="Freeform 18"/>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5" name="Freeform 19"/>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6" name="Freeform 20"/>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7" name="Freeform 21"/>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8" name="Freeform 22"/>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9" name="Freeform 23"/>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0" name="Freeform 24"/>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1" name="Freeform 25"/>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2" name="Freeform 26"/>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3" name="Freeform 27"/>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4" name="Freeform 28"/>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5" name="Oval 29"/>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66" name="Freeform 30"/>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7" name="Freeform 31"/>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5568" name="Group 32"/>
              <p:cNvGrpSpPr>
                <a:grpSpLocks/>
              </p:cNvGrpSpPr>
              <p:nvPr userDrawn="1"/>
            </p:nvGrpSpPr>
            <p:grpSpPr bwMode="auto">
              <a:xfrm flipH="1">
                <a:off x="286" y="248"/>
                <a:ext cx="521" cy="621"/>
                <a:chOff x="792" y="818"/>
                <a:chExt cx="1569" cy="1872"/>
              </a:xfrm>
            </p:grpSpPr>
            <p:sp>
              <p:nvSpPr>
                <p:cNvPr id="65569" name="Freeform 33"/>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65570" name="Freeform 34"/>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1" name="Freeform 35"/>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2" name="Freeform 36"/>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3" name="Freeform 37"/>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4" name="Freeform 38"/>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5" name="Freeform 39"/>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65576" name="Group 40"/>
            <p:cNvGrpSpPr>
              <a:grpSpLocks/>
            </p:cNvGrpSpPr>
            <p:nvPr/>
          </p:nvGrpSpPr>
          <p:grpSpPr bwMode="auto">
            <a:xfrm flipH="1">
              <a:off x="383" y="98"/>
              <a:ext cx="450" cy="945"/>
              <a:chOff x="676" y="615"/>
              <a:chExt cx="1497" cy="3143"/>
            </a:xfrm>
          </p:grpSpPr>
          <p:sp>
            <p:nvSpPr>
              <p:cNvPr id="65577" name="Freeform 41"/>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78" name="Freeform 42"/>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5582" name="Freeform 46"/>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83" name="Freeform 47"/>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65587" name="Freeform 51"/>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accent2">
                    <a:alpha val="19000"/>
                  </a:schemeClr>
                </a:gs>
                <a:gs pos="100000">
                  <a:schemeClr val="accent2">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65588" name="Group 52"/>
          <p:cNvGrpSpPr>
            <a:grpSpLocks/>
          </p:cNvGrpSpPr>
          <p:nvPr/>
        </p:nvGrpSpPr>
        <p:grpSpPr bwMode="auto">
          <a:xfrm>
            <a:off x="258234" y="6070601"/>
            <a:ext cx="1587500" cy="430213"/>
            <a:chOff x="146" y="3540"/>
            <a:chExt cx="2134" cy="632"/>
          </a:xfrm>
        </p:grpSpPr>
        <p:sp>
          <p:nvSpPr>
            <p:cNvPr id="65589" name="AutoShape 53"/>
            <p:cNvSpPr>
              <a:spLocks noChangeArrowheads="1"/>
            </p:cNvSpPr>
            <p:nvPr userDrawn="1"/>
          </p:nvSpPr>
          <p:spPr bwMode="auto">
            <a:xfrm>
              <a:off x="146" y="3540"/>
              <a:ext cx="634" cy="632"/>
            </a:xfrm>
            <a:prstGeom prst="rightArrow">
              <a:avLst>
                <a:gd name="adj1" fmla="val 56333"/>
                <a:gd name="adj2" fmla="val 99211"/>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90" name="AutoShape 54"/>
            <p:cNvSpPr>
              <a:spLocks noChangeArrowheads="1"/>
            </p:cNvSpPr>
            <p:nvPr userDrawn="1"/>
          </p:nvSpPr>
          <p:spPr bwMode="auto">
            <a:xfrm>
              <a:off x="896" y="3540"/>
              <a:ext cx="634" cy="632"/>
            </a:xfrm>
            <a:prstGeom prst="rightArrow">
              <a:avLst>
                <a:gd name="adj1" fmla="val 47787"/>
                <a:gd name="adj2" fmla="val 100316"/>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91" name="AutoShape 55"/>
            <p:cNvSpPr>
              <a:spLocks noChangeArrowheads="1"/>
            </p:cNvSpPr>
            <p:nvPr userDrawn="1"/>
          </p:nvSpPr>
          <p:spPr bwMode="auto">
            <a:xfrm>
              <a:off x="1646" y="3540"/>
              <a:ext cx="634" cy="632"/>
            </a:xfrm>
            <a:prstGeom prst="rightArrow">
              <a:avLst>
                <a:gd name="adj1" fmla="val 50000"/>
                <a:gd name="adj2" fmla="val 100316"/>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grpSp>
      <p:sp>
        <p:nvSpPr>
          <p:cNvPr id="65594" name="Rectangle 58"/>
          <p:cNvSpPr>
            <a:spLocks noChangeArrowheads="1"/>
          </p:cNvSpPr>
          <p:nvPr/>
        </p:nvSpPr>
        <p:spPr bwMode="auto">
          <a:xfrm>
            <a:off x="0" y="6667500"/>
            <a:ext cx="12192000" cy="1905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79" name="Rectangle 43"/>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5E4DD473-5906-1C4A-B76B-558686708685}" type="slidenum">
              <a:rPr lang="en-US" altLang="en-US"/>
              <a:pPr/>
              <a:t>‹#›</a:t>
            </a:fld>
            <a:endParaRPr lang="en-US" altLang="en-US"/>
          </a:p>
        </p:txBody>
      </p:sp>
      <p:sp>
        <p:nvSpPr>
          <p:cNvPr id="65580" name="Rectangle 44"/>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491E7A5D-40FB-244B-9840-62178414ACA2}" type="datetimeFigureOut">
              <a:rPr lang="en-US" altLang="en-US"/>
              <a:pPr/>
              <a:t>2/14/16</a:t>
            </a:fld>
            <a:endParaRPr lang="en-US" altLang="en-US"/>
          </a:p>
        </p:txBody>
      </p:sp>
      <p:sp>
        <p:nvSpPr>
          <p:cNvPr id="65581" name="Rectangle 45"/>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65585" name="Rectangle 49"/>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5584" name="Rectangle 48"/>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28" r:id="rId12"/>
  </p:sldLayoutIdLst>
  <p:timing>
    <p:tnLst>
      <p:par>
        <p:cTn id="1" dur="indefinite" restart="never" nodeType="tmRoot"/>
      </p:par>
    </p:tnLst>
  </p:timing>
  <p:txStyles>
    <p:titleStyle>
      <a:lvl1pPr algn="ctr" rtl="0" fontAlgn="base">
        <a:spcBef>
          <a:spcPct val="0"/>
        </a:spcBef>
        <a:spcAft>
          <a:spcPct val="0"/>
        </a:spcAft>
        <a:defRPr sz="4000" b="1" kern="1200">
          <a:solidFill>
            <a:schemeClr val="accent2"/>
          </a:solidFill>
          <a:latin typeface="+mj-lt"/>
          <a:ea typeface="+mj-ea"/>
          <a:cs typeface="+mj-cs"/>
        </a:defRPr>
      </a:lvl1pPr>
      <a:lvl2pPr algn="ctr" rtl="0" fontAlgn="base">
        <a:spcBef>
          <a:spcPct val="0"/>
        </a:spcBef>
        <a:spcAft>
          <a:spcPct val="0"/>
        </a:spcAft>
        <a:defRPr sz="4000" b="1">
          <a:solidFill>
            <a:schemeClr val="accent2"/>
          </a:solidFill>
          <a:latin typeface="Arial" charset="0"/>
          <a:ea typeface="Arial" charset="0"/>
          <a:cs typeface="Arial" charset="0"/>
        </a:defRPr>
      </a:lvl2pPr>
      <a:lvl3pPr algn="ctr" rtl="0" fontAlgn="base">
        <a:spcBef>
          <a:spcPct val="0"/>
        </a:spcBef>
        <a:spcAft>
          <a:spcPct val="0"/>
        </a:spcAft>
        <a:defRPr sz="4000" b="1">
          <a:solidFill>
            <a:schemeClr val="accent2"/>
          </a:solidFill>
          <a:latin typeface="Arial" charset="0"/>
          <a:ea typeface="Arial" charset="0"/>
          <a:cs typeface="Arial" charset="0"/>
        </a:defRPr>
      </a:lvl3pPr>
      <a:lvl4pPr algn="ctr" rtl="0" fontAlgn="base">
        <a:spcBef>
          <a:spcPct val="0"/>
        </a:spcBef>
        <a:spcAft>
          <a:spcPct val="0"/>
        </a:spcAft>
        <a:defRPr sz="4000" b="1">
          <a:solidFill>
            <a:schemeClr val="accent2"/>
          </a:solidFill>
          <a:latin typeface="Arial" charset="0"/>
          <a:ea typeface="Arial" charset="0"/>
          <a:cs typeface="Arial" charset="0"/>
        </a:defRPr>
      </a:lvl4pPr>
      <a:lvl5pPr algn="ctr" rtl="0" fontAlgn="base">
        <a:spcBef>
          <a:spcPct val="0"/>
        </a:spcBef>
        <a:spcAft>
          <a:spcPct val="0"/>
        </a:spcAft>
        <a:defRPr sz="4000" b="1">
          <a:solidFill>
            <a:schemeClr val="accent2"/>
          </a:solidFill>
          <a:latin typeface="Arial" charset="0"/>
          <a:ea typeface="Arial" charset="0"/>
          <a:cs typeface="Arial" charset="0"/>
        </a:defRPr>
      </a:lvl5pPr>
      <a:lvl6pPr marL="457200" algn="ctr" rtl="0" fontAlgn="base">
        <a:spcBef>
          <a:spcPct val="0"/>
        </a:spcBef>
        <a:spcAft>
          <a:spcPct val="0"/>
        </a:spcAft>
        <a:defRPr sz="4000" b="1">
          <a:solidFill>
            <a:schemeClr val="accent2"/>
          </a:solidFill>
          <a:latin typeface="Arial" charset="0"/>
          <a:ea typeface="Arial" charset="0"/>
          <a:cs typeface="Arial" charset="0"/>
        </a:defRPr>
      </a:lvl6pPr>
      <a:lvl7pPr marL="914400" algn="ctr" rtl="0" fontAlgn="base">
        <a:spcBef>
          <a:spcPct val="0"/>
        </a:spcBef>
        <a:spcAft>
          <a:spcPct val="0"/>
        </a:spcAft>
        <a:defRPr sz="4000" b="1">
          <a:solidFill>
            <a:schemeClr val="accent2"/>
          </a:solidFill>
          <a:latin typeface="Arial" charset="0"/>
          <a:ea typeface="Arial" charset="0"/>
          <a:cs typeface="Arial" charset="0"/>
        </a:defRPr>
      </a:lvl7pPr>
      <a:lvl8pPr marL="1371600" algn="ctr" rtl="0" fontAlgn="base">
        <a:spcBef>
          <a:spcPct val="0"/>
        </a:spcBef>
        <a:spcAft>
          <a:spcPct val="0"/>
        </a:spcAft>
        <a:defRPr sz="4000" b="1">
          <a:solidFill>
            <a:schemeClr val="accent2"/>
          </a:solidFill>
          <a:latin typeface="Arial" charset="0"/>
          <a:ea typeface="Arial" charset="0"/>
          <a:cs typeface="Arial" charset="0"/>
        </a:defRPr>
      </a:lvl8pPr>
      <a:lvl9pPr marL="1828800" algn="ctr" rtl="0" fontAlgn="base">
        <a:spcBef>
          <a:spcPct val="0"/>
        </a:spcBef>
        <a:spcAft>
          <a:spcPct val="0"/>
        </a:spcAft>
        <a:defRPr sz="4000" b="1">
          <a:solidFill>
            <a:schemeClr val="accent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ChangeArrowheads="1"/>
          </p:cNvSpPr>
          <p:nvPr/>
        </p:nvSpPr>
        <p:spPr bwMode="ltGray">
          <a:xfrm>
            <a:off x="0" y="1"/>
            <a:ext cx="5327651" cy="4043363"/>
          </a:xfrm>
          <a:prstGeom prst="rect">
            <a:avLst/>
          </a:prstGeom>
          <a:gradFill rotWithShape="0">
            <a:gsLst>
              <a:gs pos="0">
                <a:schemeClr val="hlink">
                  <a:alpha val="50000"/>
                </a:schemeClr>
              </a:gs>
              <a:gs pos="100000">
                <a:schemeClr val="hlink">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195" name="Rectangle 3"/>
          <p:cNvSpPr>
            <a:spLocks noChangeArrowheads="1"/>
          </p:cNvSpPr>
          <p:nvPr/>
        </p:nvSpPr>
        <p:spPr bwMode="ltGray">
          <a:xfrm flipH="1">
            <a:off x="6045200" y="0"/>
            <a:ext cx="6146800" cy="5272088"/>
          </a:xfrm>
          <a:prstGeom prst="rect">
            <a:avLst/>
          </a:prstGeom>
          <a:gradFill rotWithShape="0">
            <a:gsLst>
              <a:gs pos="0">
                <a:schemeClr val="hlink">
                  <a:alpha val="70000"/>
                </a:schemeClr>
              </a:gs>
              <a:gs pos="100000">
                <a:schemeClr val="hlink">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39"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36251" name="Group 59"/>
          <p:cNvGrpSpPr>
            <a:grpSpLocks/>
          </p:cNvGrpSpPr>
          <p:nvPr userDrawn="1"/>
        </p:nvGrpSpPr>
        <p:grpSpPr bwMode="auto">
          <a:xfrm>
            <a:off x="-50800" y="-3175"/>
            <a:ext cx="3073400" cy="2160588"/>
            <a:chOff x="-24" y="-2"/>
            <a:chExt cx="1695" cy="1589"/>
          </a:xfrm>
        </p:grpSpPr>
        <p:sp>
          <p:nvSpPr>
            <p:cNvPr id="136237"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grpSp>
          <p:nvGrpSpPr>
            <p:cNvPr id="136250" name="Group 58"/>
            <p:cNvGrpSpPr>
              <a:grpSpLocks/>
            </p:cNvGrpSpPr>
            <p:nvPr userDrawn="1"/>
          </p:nvGrpSpPr>
          <p:grpSpPr bwMode="auto">
            <a:xfrm>
              <a:off x="-24" y="-2"/>
              <a:ext cx="1446" cy="1331"/>
              <a:chOff x="-24" y="-2"/>
              <a:chExt cx="1446" cy="1331"/>
            </a:xfrm>
          </p:grpSpPr>
          <p:sp>
            <p:nvSpPr>
              <p:cNvPr id="136196" name="Oval 4"/>
              <p:cNvSpPr>
                <a:spLocks noChangeArrowheads="1"/>
              </p:cNvSpPr>
              <p:nvPr/>
            </p:nvSpPr>
            <p:spPr bwMode="gray">
              <a:xfrm flipH="1">
                <a:off x="219" y="152"/>
                <a:ext cx="805" cy="828"/>
              </a:xfrm>
              <a:prstGeom prst="ellipse">
                <a:avLst/>
              </a:prstGeom>
              <a:gradFill rotWithShape="1">
                <a:gsLst>
                  <a:gs pos="0">
                    <a:schemeClr val="hlink">
                      <a:gamma/>
                      <a:tint val="60392"/>
                      <a:invGamma/>
                    </a:schemeClr>
                  </a:gs>
                  <a:gs pos="100000">
                    <a:schemeClr val="hlink">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6197" name="Group 5"/>
              <p:cNvGrpSpPr>
                <a:grpSpLocks/>
              </p:cNvGrpSpPr>
              <p:nvPr/>
            </p:nvGrpSpPr>
            <p:grpSpPr bwMode="auto">
              <a:xfrm>
                <a:off x="269" y="227"/>
                <a:ext cx="747" cy="667"/>
                <a:chOff x="255" y="227"/>
                <a:chExt cx="747" cy="667"/>
              </a:xfrm>
            </p:grpSpPr>
            <p:grpSp>
              <p:nvGrpSpPr>
                <p:cNvPr id="136198" name="Group 6"/>
                <p:cNvGrpSpPr>
                  <a:grpSpLocks/>
                </p:cNvGrpSpPr>
                <p:nvPr/>
              </p:nvGrpSpPr>
              <p:grpSpPr bwMode="auto">
                <a:xfrm flipH="1">
                  <a:off x="255" y="227"/>
                  <a:ext cx="747" cy="667"/>
                  <a:chOff x="204" y="754"/>
                  <a:chExt cx="2250" cy="2009"/>
                </a:xfrm>
              </p:grpSpPr>
              <p:sp>
                <p:nvSpPr>
                  <p:cNvPr id="136199"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00"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1"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2"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3"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4"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5"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6"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7"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8"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9"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0"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1"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2"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3"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4"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5"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6"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7"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8"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9"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0"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1"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2"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23"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4"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36225" name="Group 33"/>
                <p:cNvGrpSpPr>
                  <a:grpSpLocks/>
                </p:cNvGrpSpPr>
                <p:nvPr userDrawn="1"/>
              </p:nvGrpSpPr>
              <p:grpSpPr bwMode="auto">
                <a:xfrm flipH="1">
                  <a:off x="286" y="248"/>
                  <a:ext cx="521" cy="621"/>
                  <a:chOff x="792" y="818"/>
                  <a:chExt cx="1569" cy="1872"/>
                </a:xfrm>
              </p:grpSpPr>
              <p:sp>
                <p:nvSpPr>
                  <p:cNvPr id="136226"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36227"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28"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29"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0"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1"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2"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36233" name="Group 41"/>
              <p:cNvGrpSpPr>
                <a:grpSpLocks/>
              </p:cNvGrpSpPr>
              <p:nvPr/>
            </p:nvGrpSpPr>
            <p:grpSpPr bwMode="auto">
              <a:xfrm flipH="1">
                <a:off x="383" y="98"/>
                <a:ext cx="450" cy="945"/>
                <a:chOff x="676" y="615"/>
                <a:chExt cx="1497" cy="3143"/>
              </a:xfrm>
            </p:grpSpPr>
            <p:sp>
              <p:nvSpPr>
                <p:cNvPr id="136234"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35"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6236"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40"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hlink">
                      <a:alpha val="19000"/>
                    </a:schemeClr>
                  </a:gs>
                  <a:gs pos="100000">
                    <a:schemeClr val="hlink">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grpSp>
        <p:nvGrpSpPr>
          <p:cNvPr id="136241" name="Group 49"/>
          <p:cNvGrpSpPr>
            <a:grpSpLocks/>
          </p:cNvGrpSpPr>
          <p:nvPr/>
        </p:nvGrpSpPr>
        <p:grpSpPr bwMode="auto">
          <a:xfrm>
            <a:off x="258234" y="6070601"/>
            <a:ext cx="1587500" cy="430213"/>
            <a:chOff x="146" y="3540"/>
            <a:chExt cx="2134" cy="632"/>
          </a:xfrm>
        </p:grpSpPr>
        <p:sp>
          <p:nvSpPr>
            <p:cNvPr id="136242"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3"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4"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grpSp>
      <p:sp>
        <p:nvSpPr>
          <p:cNvPr id="136245" name="Rectangle 53"/>
          <p:cNvSpPr>
            <a:spLocks noChangeArrowheads="1"/>
          </p:cNvSpPr>
          <p:nvPr/>
        </p:nvSpPr>
        <p:spPr bwMode="auto">
          <a:xfrm>
            <a:off x="0" y="6667500"/>
            <a:ext cx="12192000"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6"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78F0A9DE-92AD-D241-8A54-651120142ACF}" type="slidenum">
              <a:rPr lang="en-US" altLang="en-US"/>
              <a:pPr/>
              <a:t>‹#›</a:t>
            </a:fld>
            <a:endParaRPr lang="en-US" altLang="en-US"/>
          </a:p>
        </p:txBody>
      </p:sp>
      <p:sp>
        <p:nvSpPr>
          <p:cNvPr id="136247"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0FAA3E87-C4E1-8A4E-822E-A14BE5232AEB}" type="datetimeFigureOut">
              <a:rPr lang="en-US" altLang="en-US"/>
              <a:pPr/>
              <a:t>2/14/16</a:t>
            </a:fld>
            <a:endParaRPr lang="en-US" altLang="en-US"/>
          </a:p>
        </p:txBody>
      </p:sp>
      <p:sp>
        <p:nvSpPr>
          <p:cNvPr id="136248"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36249"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6238"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9"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29" r:id="rId12"/>
  </p:sldLayoutIdLst>
  <p:timing>
    <p:tnLst>
      <p:par>
        <p:cTn id="1" dur="indefinite" restart="never" nodeType="tmRoot"/>
      </p:par>
    </p:tnLst>
  </p:timing>
  <p:txStyles>
    <p:titleStyle>
      <a:lvl1pPr algn="ctr" rtl="0" fontAlgn="base">
        <a:spcBef>
          <a:spcPct val="0"/>
        </a:spcBef>
        <a:spcAft>
          <a:spcPct val="0"/>
        </a:spcAft>
        <a:defRPr sz="4000" b="1" kern="1200">
          <a:solidFill>
            <a:schemeClr val="hlink"/>
          </a:solidFill>
          <a:latin typeface="+mj-lt"/>
          <a:ea typeface="+mj-ea"/>
          <a:cs typeface="+mj-cs"/>
        </a:defRPr>
      </a:lvl1pPr>
      <a:lvl2pPr algn="ctr" rtl="0" fontAlgn="base">
        <a:spcBef>
          <a:spcPct val="0"/>
        </a:spcBef>
        <a:spcAft>
          <a:spcPct val="0"/>
        </a:spcAft>
        <a:defRPr sz="4000" b="1">
          <a:solidFill>
            <a:schemeClr val="hlink"/>
          </a:solidFill>
          <a:latin typeface="Arial" charset="0"/>
          <a:ea typeface="Arial" charset="0"/>
          <a:cs typeface="Arial" charset="0"/>
        </a:defRPr>
      </a:lvl2pPr>
      <a:lvl3pPr algn="ctr" rtl="0" fontAlgn="base">
        <a:spcBef>
          <a:spcPct val="0"/>
        </a:spcBef>
        <a:spcAft>
          <a:spcPct val="0"/>
        </a:spcAft>
        <a:defRPr sz="4000" b="1">
          <a:solidFill>
            <a:schemeClr val="hlink"/>
          </a:solidFill>
          <a:latin typeface="Arial" charset="0"/>
          <a:ea typeface="Arial" charset="0"/>
          <a:cs typeface="Arial" charset="0"/>
        </a:defRPr>
      </a:lvl3pPr>
      <a:lvl4pPr algn="ctr" rtl="0" fontAlgn="base">
        <a:spcBef>
          <a:spcPct val="0"/>
        </a:spcBef>
        <a:spcAft>
          <a:spcPct val="0"/>
        </a:spcAft>
        <a:defRPr sz="4000" b="1">
          <a:solidFill>
            <a:schemeClr val="hlink"/>
          </a:solidFill>
          <a:latin typeface="Arial" charset="0"/>
          <a:ea typeface="Arial" charset="0"/>
          <a:cs typeface="Arial" charset="0"/>
        </a:defRPr>
      </a:lvl4pPr>
      <a:lvl5pPr algn="ctr" rtl="0" fontAlgn="base">
        <a:spcBef>
          <a:spcPct val="0"/>
        </a:spcBef>
        <a:spcAft>
          <a:spcPct val="0"/>
        </a:spcAft>
        <a:defRPr sz="4000" b="1">
          <a:solidFill>
            <a:schemeClr val="hlink"/>
          </a:solidFill>
          <a:latin typeface="Arial" charset="0"/>
          <a:ea typeface="Arial" charset="0"/>
          <a:cs typeface="Arial" charset="0"/>
        </a:defRPr>
      </a:lvl5pPr>
      <a:lvl6pPr marL="457200" algn="ctr" rtl="0" fontAlgn="base">
        <a:spcBef>
          <a:spcPct val="0"/>
        </a:spcBef>
        <a:spcAft>
          <a:spcPct val="0"/>
        </a:spcAft>
        <a:defRPr sz="4000" b="1">
          <a:solidFill>
            <a:schemeClr val="hlink"/>
          </a:solidFill>
          <a:latin typeface="Arial" charset="0"/>
          <a:ea typeface="Arial" charset="0"/>
          <a:cs typeface="Arial" charset="0"/>
        </a:defRPr>
      </a:lvl6pPr>
      <a:lvl7pPr marL="914400" algn="ctr" rtl="0" fontAlgn="base">
        <a:spcBef>
          <a:spcPct val="0"/>
        </a:spcBef>
        <a:spcAft>
          <a:spcPct val="0"/>
        </a:spcAft>
        <a:defRPr sz="4000" b="1">
          <a:solidFill>
            <a:schemeClr val="hlink"/>
          </a:solidFill>
          <a:latin typeface="Arial" charset="0"/>
          <a:ea typeface="Arial" charset="0"/>
          <a:cs typeface="Arial" charset="0"/>
        </a:defRPr>
      </a:lvl7pPr>
      <a:lvl8pPr marL="1371600" algn="ctr" rtl="0" fontAlgn="base">
        <a:spcBef>
          <a:spcPct val="0"/>
        </a:spcBef>
        <a:spcAft>
          <a:spcPct val="0"/>
        </a:spcAft>
        <a:defRPr sz="4000" b="1">
          <a:solidFill>
            <a:schemeClr val="hlink"/>
          </a:solidFill>
          <a:latin typeface="Arial" charset="0"/>
          <a:ea typeface="Arial" charset="0"/>
          <a:cs typeface="Arial" charset="0"/>
        </a:defRPr>
      </a:lvl8pPr>
      <a:lvl9pPr marL="1828800" algn="ctr" rtl="0" fontAlgn="base">
        <a:spcBef>
          <a:spcPct val="0"/>
        </a:spcBef>
        <a:spcAft>
          <a:spcPct val="0"/>
        </a:spcAft>
        <a:defRPr sz="4000" b="1">
          <a:solidFill>
            <a:schemeClr val="hlink"/>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ChangeArrowheads="1"/>
          </p:cNvSpPr>
          <p:nvPr/>
        </p:nvSpPr>
        <p:spPr bwMode="ltGray">
          <a:xfrm>
            <a:off x="0" y="1"/>
            <a:ext cx="5327651" cy="4043363"/>
          </a:xfrm>
          <a:prstGeom prst="rect">
            <a:avLst/>
          </a:prstGeom>
          <a:gradFill rotWithShape="0">
            <a:gsLst>
              <a:gs pos="0">
                <a:schemeClr val="folHlink">
                  <a:alpha val="50000"/>
                </a:schemeClr>
              </a:gs>
              <a:gs pos="100000">
                <a:schemeClr val="folHlink">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35" name="Rectangle 3"/>
          <p:cNvSpPr>
            <a:spLocks noChangeArrowheads="1"/>
          </p:cNvSpPr>
          <p:nvPr/>
        </p:nvSpPr>
        <p:spPr bwMode="ltGray">
          <a:xfrm flipH="1">
            <a:off x="6045200" y="0"/>
            <a:ext cx="6146800" cy="5272088"/>
          </a:xfrm>
          <a:prstGeom prst="rect">
            <a:avLst/>
          </a:prstGeom>
          <a:gradFill rotWithShape="0">
            <a:gsLst>
              <a:gs pos="0">
                <a:schemeClr val="folHlink">
                  <a:alpha val="70000"/>
                </a:schemeClr>
              </a:gs>
              <a:gs pos="100000">
                <a:schemeClr val="folHlink">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79"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46490" name="Group 58"/>
          <p:cNvGrpSpPr>
            <a:grpSpLocks/>
          </p:cNvGrpSpPr>
          <p:nvPr userDrawn="1"/>
        </p:nvGrpSpPr>
        <p:grpSpPr bwMode="auto">
          <a:xfrm>
            <a:off x="-50800" y="-3175"/>
            <a:ext cx="3073400" cy="2160588"/>
            <a:chOff x="-24" y="-2"/>
            <a:chExt cx="1695" cy="1589"/>
          </a:xfrm>
        </p:grpSpPr>
        <p:sp>
          <p:nvSpPr>
            <p:cNvPr id="146436" name="Oval 4"/>
            <p:cNvSpPr>
              <a:spLocks noChangeArrowheads="1"/>
            </p:cNvSpPr>
            <p:nvPr/>
          </p:nvSpPr>
          <p:spPr bwMode="gray">
            <a:xfrm flipH="1">
              <a:off x="219" y="152"/>
              <a:ext cx="805" cy="828"/>
            </a:xfrm>
            <a:prstGeom prst="ellipse">
              <a:avLst/>
            </a:prstGeom>
            <a:gradFill rotWithShape="1">
              <a:gsLst>
                <a:gs pos="0">
                  <a:schemeClr val="folHlink">
                    <a:gamma/>
                    <a:tint val="50196"/>
                    <a:invGamma/>
                  </a:schemeClr>
                </a:gs>
                <a:gs pos="100000">
                  <a:schemeClr val="folHlink">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6437" name="Group 5"/>
            <p:cNvGrpSpPr>
              <a:grpSpLocks/>
            </p:cNvGrpSpPr>
            <p:nvPr/>
          </p:nvGrpSpPr>
          <p:grpSpPr bwMode="auto">
            <a:xfrm>
              <a:off x="269" y="227"/>
              <a:ext cx="747" cy="667"/>
              <a:chOff x="255" y="227"/>
              <a:chExt cx="747" cy="667"/>
            </a:xfrm>
          </p:grpSpPr>
          <p:grpSp>
            <p:nvGrpSpPr>
              <p:cNvPr id="146438" name="Group 6"/>
              <p:cNvGrpSpPr>
                <a:grpSpLocks/>
              </p:cNvGrpSpPr>
              <p:nvPr/>
            </p:nvGrpSpPr>
            <p:grpSpPr bwMode="auto">
              <a:xfrm flipH="1">
                <a:off x="255" y="227"/>
                <a:ext cx="747" cy="667"/>
                <a:chOff x="204" y="754"/>
                <a:chExt cx="2250" cy="2009"/>
              </a:xfrm>
            </p:grpSpPr>
            <p:sp>
              <p:nvSpPr>
                <p:cNvPr id="146439"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40"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1"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2"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3"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4"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5"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6"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7"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8"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9"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0"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1"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2"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3"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4"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5"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6"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7"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8"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9"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0"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1"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2"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63"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4"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6465" name="Group 33"/>
              <p:cNvGrpSpPr>
                <a:grpSpLocks/>
              </p:cNvGrpSpPr>
              <p:nvPr userDrawn="1"/>
            </p:nvGrpSpPr>
            <p:grpSpPr bwMode="auto">
              <a:xfrm flipH="1">
                <a:off x="286" y="248"/>
                <a:ext cx="521" cy="621"/>
                <a:chOff x="792" y="818"/>
                <a:chExt cx="1569" cy="1872"/>
              </a:xfrm>
            </p:grpSpPr>
            <p:sp>
              <p:nvSpPr>
                <p:cNvPr id="146466"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46467"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68"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69"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0"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1"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2"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46473" name="Group 41"/>
            <p:cNvGrpSpPr>
              <a:grpSpLocks/>
            </p:cNvGrpSpPr>
            <p:nvPr/>
          </p:nvGrpSpPr>
          <p:grpSpPr bwMode="auto">
            <a:xfrm flipH="1">
              <a:off x="383" y="98"/>
              <a:ext cx="450" cy="945"/>
              <a:chOff x="676" y="615"/>
              <a:chExt cx="1497" cy="3143"/>
            </a:xfrm>
          </p:grpSpPr>
          <p:sp>
            <p:nvSpPr>
              <p:cNvPr id="146474"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75"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6476"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77"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46480"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folHlink">
                    <a:alpha val="19000"/>
                  </a:schemeClr>
                </a:gs>
                <a:gs pos="100000">
                  <a:schemeClr val="folHlink">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46481" name="Group 49"/>
          <p:cNvGrpSpPr>
            <a:grpSpLocks/>
          </p:cNvGrpSpPr>
          <p:nvPr/>
        </p:nvGrpSpPr>
        <p:grpSpPr bwMode="auto">
          <a:xfrm>
            <a:off x="258234" y="6070601"/>
            <a:ext cx="1587500" cy="430213"/>
            <a:chOff x="146" y="3540"/>
            <a:chExt cx="2134" cy="632"/>
          </a:xfrm>
        </p:grpSpPr>
        <p:sp>
          <p:nvSpPr>
            <p:cNvPr id="146482"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3"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4"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grpSp>
      <p:sp>
        <p:nvSpPr>
          <p:cNvPr id="146485" name="Rectangle 53"/>
          <p:cNvSpPr>
            <a:spLocks noChangeArrowheads="1"/>
          </p:cNvSpPr>
          <p:nvPr/>
        </p:nvSpPr>
        <p:spPr bwMode="auto">
          <a:xfrm>
            <a:off x="0" y="6667500"/>
            <a:ext cx="12192000" cy="1905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6"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9ED18A12-9FFD-DF4F-AF1E-21D45CF4B4BF}" type="slidenum">
              <a:rPr lang="en-US" altLang="en-US"/>
              <a:pPr/>
              <a:t>‹#›</a:t>
            </a:fld>
            <a:endParaRPr lang="en-US" altLang="en-US"/>
          </a:p>
        </p:txBody>
      </p:sp>
      <p:sp>
        <p:nvSpPr>
          <p:cNvPr id="146487"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4FC7A5DE-17E3-7443-B4B9-A73BC80F0692}" type="datetimeFigureOut">
              <a:rPr lang="en-US" altLang="en-US"/>
              <a:pPr/>
              <a:t>2/14/16</a:t>
            </a:fld>
            <a:endParaRPr lang="en-US" altLang="en-US"/>
          </a:p>
        </p:txBody>
      </p:sp>
      <p:sp>
        <p:nvSpPr>
          <p:cNvPr id="146488"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46489"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6478"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71"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30" r:id="rId12"/>
    <p:sldLayoutId id="2147483731" r:id="rId13"/>
  </p:sldLayoutIdLst>
  <p:timing>
    <p:tnLst>
      <p:par>
        <p:cTn id="1" dur="indefinite" restart="never" nodeType="tmRoot"/>
      </p:par>
    </p:tnLst>
  </p:timing>
  <p:txStyles>
    <p:titleStyle>
      <a:lvl1pPr algn="ctr" rtl="0" fontAlgn="base">
        <a:spcBef>
          <a:spcPct val="0"/>
        </a:spcBef>
        <a:spcAft>
          <a:spcPct val="0"/>
        </a:spcAft>
        <a:defRPr sz="4000" b="1" kern="1200">
          <a:solidFill>
            <a:schemeClr val="folHlink"/>
          </a:solidFill>
          <a:latin typeface="+mj-lt"/>
          <a:ea typeface="+mj-ea"/>
          <a:cs typeface="+mj-cs"/>
        </a:defRPr>
      </a:lvl1pPr>
      <a:lvl2pPr algn="ctr" rtl="0" fontAlgn="base">
        <a:spcBef>
          <a:spcPct val="0"/>
        </a:spcBef>
        <a:spcAft>
          <a:spcPct val="0"/>
        </a:spcAft>
        <a:defRPr sz="4000" b="1">
          <a:solidFill>
            <a:schemeClr val="folHlink"/>
          </a:solidFill>
          <a:latin typeface="Arial" charset="0"/>
          <a:ea typeface="Arial" charset="0"/>
          <a:cs typeface="Arial" charset="0"/>
        </a:defRPr>
      </a:lvl2pPr>
      <a:lvl3pPr algn="ctr" rtl="0" fontAlgn="base">
        <a:spcBef>
          <a:spcPct val="0"/>
        </a:spcBef>
        <a:spcAft>
          <a:spcPct val="0"/>
        </a:spcAft>
        <a:defRPr sz="4000" b="1">
          <a:solidFill>
            <a:schemeClr val="folHlink"/>
          </a:solidFill>
          <a:latin typeface="Arial" charset="0"/>
          <a:ea typeface="Arial" charset="0"/>
          <a:cs typeface="Arial" charset="0"/>
        </a:defRPr>
      </a:lvl3pPr>
      <a:lvl4pPr algn="ctr" rtl="0" fontAlgn="base">
        <a:spcBef>
          <a:spcPct val="0"/>
        </a:spcBef>
        <a:spcAft>
          <a:spcPct val="0"/>
        </a:spcAft>
        <a:defRPr sz="4000" b="1">
          <a:solidFill>
            <a:schemeClr val="folHlink"/>
          </a:solidFill>
          <a:latin typeface="Arial" charset="0"/>
          <a:ea typeface="Arial" charset="0"/>
          <a:cs typeface="Arial" charset="0"/>
        </a:defRPr>
      </a:lvl4pPr>
      <a:lvl5pPr algn="ctr" rtl="0" fontAlgn="base">
        <a:spcBef>
          <a:spcPct val="0"/>
        </a:spcBef>
        <a:spcAft>
          <a:spcPct val="0"/>
        </a:spcAft>
        <a:defRPr sz="4000" b="1">
          <a:solidFill>
            <a:schemeClr val="folHlink"/>
          </a:solidFill>
          <a:latin typeface="Arial" charset="0"/>
          <a:ea typeface="Arial" charset="0"/>
          <a:cs typeface="Arial" charset="0"/>
        </a:defRPr>
      </a:lvl5pPr>
      <a:lvl6pPr marL="457200" algn="ctr" rtl="0" fontAlgn="base">
        <a:spcBef>
          <a:spcPct val="0"/>
        </a:spcBef>
        <a:spcAft>
          <a:spcPct val="0"/>
        </a:spcAft>
        <a:defRPr sz="4000" b="1">
          <a:solidFill>
            <a:schemeClr val="folHlink"/>
          </a:solidFill>
          <a:latin typeface="Arial" charset="0"/>
          <a:ea typeface="Arial" charset="0"/>
          <a:cs typeface="Arial" charset="0"/>
        </a:defRPr>
      </a:lvl6pPr>
      <a:lvl7pPr marL="914400" algn="ctr" rtl="0" fontAlgn="base">
        <a:spcBef>
          <a:spcPct val="0"/>
        </a:spcBef>
        <a:spcAft>
          <a:spcPct val="0"/>
        </a:spcAft>
        <a:defRPr sz="4000" b="1">
          <a:solidFill>
            <a:schemeClr val="folHlink"/>
          </a:solidFill>
          <a:latin typeface="Arial" charset="0"/>
          <a:ea typeface="Arial" charset="0"/>
          <a:cs typeface="Arial" charset="0"/>
        </a:defRPr>
      </a:lvl7pPr>
      <a:lvl8pPr marL="1371600" algn="ctr" rtl="0" fontAlgn="base">
        <a:spcBef>
          <a:spcPct val="0"/>
        </a:spcBef>
        <a:spcAft>
          <a:spcPct val="0"/>
        </a:spcAft>
        <a:defRPr sz="4000" b="1">
          <a:solidFill>
            <a:schemeClr val="folHlink"/>
          </a:solidFill>
          <a:latin typeface="Arial" charset="0"/>
          <a:ea typeface="Arial" charset="0"/>
          <a:cs typeface="Arial" charset="0"/>
        </a:defRPr>
      </a:lvl8pPr>
      <a:lvl9pPr marL="1828800" algn="ctr" rtl="0" fontAlgn="base">
        <a:spcBef>
          <a:spcPct val="0"/>
        </a:spcBef>
        <a:spcAft>
          <a:spcPct val="0"/>
        </a:spcAft>
        <a:defRPr sz="4000" b="1">
          <a:solidFill>
            <a:schemeClr val="folHlink"/>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2365806" y="5002214"/>
            <a:ext cx="7747000" cy="1470025"/>
          </a:xfrm>
        </p:spPr>
        <p:txBody>
          <a:bodyPr/>
          <a:lstStyle/>
          <a:p>
            <a:r>
              <a:rPr lang="vi-VN" altLang="en-US" sz="4000" dirty="0">
                <a:solidFill>
                  <a:srgbClr val="FF0000"/>
                </a:solidFill>
              </a:rPr>
              <a:t>Môn học: Kiến trúc Máy tính</a:t>
            </a:r>
            <a:r>
              <a:rPr lang="vi-VN" altLang="en-US" sz="4000">
                <a:solidFill>
                  <a:srgbClr val="FF0000"/>
                </a:solidFill>
              </a:rPr>
              <a:t/>
            </a:r>
            <a:br>
              <a:rPr lang="vi-VN" altLang="en-US" sz="4000">
                <a:solidFill>
                  <a:srgbClr val="FF0000"/>
                </a:solidFill>
              </a:rPr>
            </a:br>
            <a:r>
              <a:rPr lang="vi-VN" altLang="en-US" sz="4000" smtClean="0"/>
              <a:t>Chương V: </a:t>
            </a:r>
            <a:r>
              <a:rPr lang="vi-VN" sz="4000"/>
              <a:t>Mainboard</a:t>
            </a:r>
            <a:endParaRPr lang="en-US" altLang="en-US" sz="4000" dirty="0">
              <a:solidFill>
                <a:srgbClr val="00B050"/>
              </a:solidFill>
            </a:endParaRPr>
          </a:p>
        </p:txBody>
      </p:sp>
      <p:grpSp>
        <p:nvGrpSpPr>
          <p:cNvPr id="41988" name="Group 4"/>
          <p:cNvGrpSpPr>
            <a:grpSpLocks/>
          </p:cNvGrpSpPr>
          <p:nvPr/>
        </p:nvGrpSpPr>
        <p:grpSpPr bwMode="auto">
          <a:xfrm>
            <a:off x="9053514" y="4695825"/>
            <a:ext cx="1036637" cy="306388"/>
            <a:chOff x="146" y="3540"/>
            <a:chExt cx="2134" cy="632"/>
          </a:xfrm>
        </p:grpSpPr>
        <p:sp>
          <p:nvSpPr>
            <p:cNvPr id="41989" name="AutoShape 5"/>
            <p:cNvSpPr>
              <a:spLocks noChangeArrowheads="1"/>
            </p:cNvSpPr>
            <p:nvPr/>
          </p:nvSpPr>
          <p:spPr bwMode="auto">
            <a:xfrm>
              <a:off x="146" y="3540"/>
              <a:ext cx="634" cy="632"/>
            </a:xfrm>
            <a:prstGeom prst="rightArrow">
              <a:avLst>
                <a:gd name="adj1" fmla="val 56333"/>
                <a:gd name="adj2" fmla="val 99211"/>
              </a:avLst>
            </a:prstGeom>
            <a:solidFill>
              <a:srgbClr val="45B7DB">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sp>
          <p:nvSpPr>
            <p:cNvPr id="41990" name="AutoShape 6"/>
            <p:cNvSpPr>
              <a:spLocks noChangeArrowheads="1"/>
            </p:cNvSpPr>
            <p:nvPr/>
          </p:nvSpPr>
          <p:spPr bwMode="auto">
            <a:xfrm>
              <a:off x="896" y="3540"/>
              <a:ext cx="634" cy="632"/>
            </a:xfrm>
            <a:prstGeom prst="rightArrow">
              <a:avLst>
                <a:gd name="adj1" fmla="val 47787"/>
                <a:gd name="adj2" fmla="val 100316"/>
              </a:avLst>
            </a:prstGeom>
            <a:solidFill>
              <a:srgbClr val="45B7DB">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sp>
          <p:nvSpPr>
            <p:cNvPr id="41991" name="AutoShape 7"/>
            <p:cNvSpPr>
              <a:spLocks noChangeArrowheads="1"/>
            </p:cNvSpPr>
            <p:nvPr/>
          </p:nvSpPr>
          <p:spPr bwMode="auto">
            <a:xfrm>
              <a:off x="1646" y="3540"/>
              <a:ext cx="634" cy="632"/>
            </a:xfrm>
            <a:prstGeom prst="rightArrow">
              <a:avLst>
                <a:gd name="adj1" fmla="val 50000"/>
                <a:gd name="adj2" fmla="val 100316"/>
              </a:avLst>
            </a:prstGeom>
            <a:solidFill>
              <a:srgbClr val="45B7D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Nguyên lý hoạt động của Mainboard</a:t>
            </a:r>
            <a:r>
              <a:rPr lang="en-US">
                <a:effectLst/>
              </a:rPr>
              <a:t> </a:t>
            </a:r>
            <a:endParaRPr lang="en-US"/>
          </a:p>
        </p:txBody>
      </p:sp>
      <p:sp>
        <p:nvSpPr>
          <p:cNvPr id="8" name="Freeform 6"/>
          <p:cNvSpPr>
            <a:spLocks/>
          </p:cNvSpPr>
          <p:nvPr/>
        </p:nvSpPr>
        <p:spPr bwMode="auto">
          <a:xfrm>
            <a:off x="1666875" y="1395413"/>
            <a:ext cx="4429125" cy="0"/>
          </a:xfrm>
          <a:custGeom>
            <a:avLst/>
            <a:gdLst>
              <a:gd name="T0" fmla="*/ 0 w 6975"/>
              <a:gd name="T1" fmla="*/ 6975 w 6975"/>
            </a:gdLst>
            <a:ahLst/>
            <a:cxnLst>
              <a:cxn ang="0">
                <a:pos x="T0" y="0"/>
              </a:cxn>
              <a:cxn ang="0">
                <a:pos x="T1" y="0"/>
              </a:cxn>
            </a:cxnLst>
            <a:rect l="0" t="0" r="r" b="b"/>
            <a:pathLst>
              <a:path w="6975">
                <a:moveTo>
                  <a:pt x="0" y="0"/>
                </a:moveTo>
                <a:lnTo>
                  <a:pt x="6975" y="0"/>
                </a:lnTo>
              </a:path>
            </a:pathLst>
          </a:custGeom>
          <a:noFill/>
          <a:ln w="9905">
            <a:solidFill>
              <a:srgbClr val="ACA8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1666875" y="1404938"/>
            <a:ext cx="4429125" cy="0"/>
          </a:xfrm>
          <a:custGeom>
            <a:avLst/>
            <a:gdLst>
              <a:gd name="T0" fmla="*/ 0 w 6975"/>
              <a:gd name="T1" fmla="*/ 6975 w 6975"/>
            </a:gdLst>
            <a:ahLst/>
            <a:cxnLst>
              <a:cxn ang="0">
                <a:pos x="T0" y="0"/>
              </a:cxn>
              <a:cxn ang="0">
                <a:pos x="T1" y="0"/>
              </a:cxn>
            </a:cxnLst>
            <a:rect l="0" t="0" r="r" b="b"/>
            <a:pathLst>
              <a:path w="6975">
                <a:moveTo>
                  <a:pt x="0" y="0"/>
                </a:moveTo>
                <a:lnTo>
                  <a:pt x="6975" y="0"/>
                </a:lnTo>
              </a:path>
            </a:pathLst>
          </a:custGeom>
          <a:noFill/>
          <a:ln w="9144">
            <a:solidFill>
              <a:srgbClr val="EBE9D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10144" y="1531195"/>
            <a:ext cx="11918503" cy="5262979"/>
          </a:xfrm>
          <a:prstGeom prst="rect">
            <a:avLst/>
          </a:prstGeom>
        </p:spPr>
        <p:txBody>
          <a:bodyPr wrap="square">
            <a:spAutoFit/>
          </a:bodyPr>
          <a:lstStyle/>
          <a:p>
            <a:pPr marL="407988" marR="644525" algn="just">
              <a:lnSpc>
                <a:spcPct val="150000"/>
              </a:lnSpc>
              <a:spcAft>
                <a:spcPts val="0"/>
              </a:spcAft>
            </a:pPr>
            <a:r>
              <a:rPr lang="en-US" sz="2800">
                <a:solidFill>
                  <a:srgbClr val="000000"/>
                </a:solidFill>
                <a:latin typeface="+mj-lt"/>
                <a:ea typeface="Times New Roman" charset="0"/>
              </a:rPr>
              <a:t>Thí dụ trên một Mainboard Pentium 4, tốc độ dữ liệu ra vào </a:t>
            </a:r>
            <a:r>
              <a:rPr lang="en-US" sz="2800">
                <a:solidFill>
                  <a:srgbClr val="FF0000"/>
                </a:solidFill>
                <a:latin typeface="+mj-lt"/>
                <a:ea typeface="Times New Roman" charset="0"/>
              </a:rPr>
              <a:t>CPU là 533MHz</a:t>
            </a:r>
            <a:r>
              <a:rPr lang="en-US" sz="2800">
                <a:solidFill>
                  <a:srgbClr val="000000"/>
                </a:solidFill>
                <a:latin typeface="+mj-lt"/>
                <a:ea typeface="Times New Roman" charset="0"/>
              </a:rPr>
              <a:t> nhưng tốc độ ra vào bộ nhớ </a:t>
            </a:r>
            <a:r>
              <a:rPr lang="en-US" sz="2800">
                <a:solidFill>
                  <a:srgbClr val="0070C0"/>
                </a:solidFill>
                <a:latin typeface="+mj-lt"/>
                <a:ea typeface="Times New Roman" charset="0"/>
              </a:rPr>
              <a:t>RAM chỉ có 266MHz </a:t>
            </a:r>
            <a:r>
              <a:rPr lang="en-US" sz="2800">
                <a:solidFill>
                  <a:srgbClr val="000000"/>
                </a:solidFill>
                <a:latin typeface="+mj-lt"/>
                <a:ea typeface="Times New Roman" charset="0"/>
              </a:rPr>
              <a:t>và tốc độ ra vào Card Sound gắn trên khe </a:t>
            </a:r>
            <a:r>
              <a:rPr lang="en-US" sz="2800">
                <a:solidFill>
                  <a:srgbClr val="00B050"/>
                </a:solidFill>
                <a:latin typeface="+mj-lt"/>
                <a:ea typeface="Times New Roman" charset="0"/>
              </a:rPr>
              <a:t>PCI lại chỉ có 66MHz </a:t>
            </a:r>
            <a:r>
              <a:rPr lang="en-US" sz="2800">
                <a:solidFill>
                  <a:srgbClr val="000000"/>
                </a:solidFill>
                <a:latin typeface="+mj-lt"/>
                <a:ea typeface="Times New Roman" charset="0"/>
              </a:rPr>
              <a:t>.</a:t>
            </a:r>
          </a:p>
          <a:p>
            <a:pPr marL="407988" marR="644525" algn="just">
              <a:lnSpc>
                <a:spcPct val="150000"/>
              </a:lnSpc>
              <a:spcAft>
                <a:spcPts val="0"/>
              </a:spcAft>
            </a:pPr>
            <a:r>
              <a:rPr lang="en-US" sz="2800">
                <a:solidFill>
                  <a:srgbClr val="000000"/>
                </a:solidFill>
                <a:latin typeface="+mj-lt"/>
                <a:ea typeface="Times New Roman" charset="0"/>
              </a:rPr>
              <a:t>Giả sử ta nghe một bản nhạc MP3, đầu tiên dữ liệu của bản nhạc được nạp từ ổ cứng lên bộ nhớ RAM sau đó dữ liệu được xử lý trên CPU rồi lại tạm thời đưa kết quả xuống bộ nhớ RAM trước khi đua qua Card Sound ra ngoài,  toàn bộ hành trình của dữ liệu di chuyển như sau :</a:t>
            </a:r>
          </a:p>
        </p:txBody>
      </p:sp>
    </p:spTree>
    <p:extLst>
      <p:ext uri="{BB962C8B-B14F-4D97-AF65-F5344CB8AC3E}">
        <p14:creationId xmlns:p14="http://schemas.microsoft.com/office/powerpoint/2010/main" val="58014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Nguyên lý hoạt động của Mainboard </a:t>
            </a:r>
          </a:p>
        </p:txBody>
      </p:sp>
      <p:sp>
        <p:nvSpPr>
          <p:cNvPr id="3" name="Content Placeholder 2"/>
          <p:cNvSpPr>
            <a:spLocks noGrp="1"/>
          </p:cNvSpPr>
          <p:nvPr>
            <p:ph idx="1"/>
          </p:nvPr>
        </p:nvSpPr>
        <p:spPr>
          <a:xfrm>
            <a:off x="263352" y="1412776"/>
            <a:ext cx="11295807" cy="4756150"/>
          </a:xfrm>
        </p:spPr>
        <p:txBody>
          <a:bodyPr/>
          <a:lstStyle/>
          <a:p>
            <a:r>
              <a:rPr lang="en-US"/>
              <a:t>Dữ liệu đọc trên ổ cứng truyền qua cổng IDE với vận tốc 33MHz đi qua Chipset cầu nam đổi vận tốc thành 133MHz đi qua Chipset cầu bắc vào bộ nhớ RAM với vận tốc 266MHz</a:t>
            </a:r>
          </a:p>
          <a:p>
            <a:r>
              <a:rPr lang="vi-VN"/>
              <a:t>D</a:t>
            </a:r>
            <a:r>
              <a:rPr lang="en-US"/>
              <a:t>ữ liệu từ Ram được nạp lên CPU ban đầu  đi vào Chipset bắc với tốc độ 266MHz sau đó đi từ Chipset bắc lên CPU với tốc độ 533MHz</a:t>
            </a:r>
          </a:p>
          <a:p>
            <a:r>
              <a:rPr lang="vi-VN"/>
              <a:t>K</a:t>
            </a:r>
            <a:r>
              <a:rPr lang="en-US"/>
              <a:t>ết qủa xử lý được nạp trở lại RAM theo hướng ngược lại , sau đó dữ liệu được gửi tới Card Sound qua Bus 266MHz của RAM, qua tiếp Bus 133MHz giữa hai Chipset và qua Bus 66MHz của khe PCI</a:t>
            </a:r>
          </a:p>
        </p:txBody>
      </p:sp>
    </p:spTree>
    <p:extLst>
      <p:ext uri="{BB962C8B-B14F-4D97-AF65-F5344CB8AC3E}">
        <p14:creationId xmlns:p14="http://schemas.microsoft.com/office/powerpoint/2010/main" val="16285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Nguyên lý hoạt động của Mainboard </a:t>
            </a:r>
          </a:p>
        </p:txBody>
      </p:sp>
      <p:sp>
        <p:nvSpPr>
          <p:cNvPr id="3" name="Content Placeholder 2"/>
          <p:cNvSpPr>
            <a:spLocks noGrp="1"/>
          </p:cNvSpPr>
          <p:nvPr>
            <p:ph idx="1"/>
          </p:nvPr>
        </p:nvSpPr>
        <p:spPr>
          <a:xfrm>
            <a:off x="263352" y="1412776"/>
            <a:ext cx="11295807" cy="4756150"/>
          </a:xfrm>
        </p:spPr>
        <p:txBody>
          <a:bodyPr/>
          <a:lstStyle/>
          <a:p>
            <a:pPr>
              <a:lnSpc>
                <a:spcPct val="150000"/>
              </a:lnSpc>
            </a:pPr>
            <a:r>
              <a:rPr lang="en-US"/>
              <a:t>Như vậy ta thấy rằng 4 thiết bị có tốc độ truyền rất khác nhau là</a:t>
            </a:r>
          </a:p>
          <a:p>
            <a:pPr lvl="1">
              <a:lnSpc>
                <a:spcPct val="150000"/>
              </a:lnSpc>
            </a:pPr>
            <a:r>
              <a:rPr lang="en-US" sz="3200"/>
              <a:t>CPU có Bus (tốc độ truyền qua chân) là 533MHz</a:t>
            </a:r>
          </a:p>
          <a:p>
            <a:pPr lvl="1">
              <a:lnSpc>
                <a:spcPct val="150000"/>
              </a:lnSpc>
            </a:pPr>
            <a:r>
              <a:rPr lang="en-US" sz="3200"/>
              <a:t>RAM có Bus là 266MHz</a:t>
            </a:r>
          </a:p>
          <a:p>
            <a:pPr lvl="1">
              <a:lnSpc>
                <a:spcPct val="150000"/>
              </a:lnSpc>
            </a:pPr>
            <a:r>
              <a:rPr lang="en-US" sz="3200"/>
              <a:t>Card Sound có Bus là 66MHz</a:t>
            </a:r>
          </a:p>
          <a:p>
            <a:pPr lvl="1">
              <a:lnSpc>
                <a:spcPct val="150000"/>
              </a:lnSpc>
            </a:pPr>
            <a:r>
              <a:rPr lang="en-US" sz="3200"/>
              <a:t>Ổ cứng có Bus là 33MHz</a:t>
            </a:r>
          </a:p>
          <a:p>
            <a:pPr marL="0" indent="0">
              <a:buNone/>
            </a:pPr>
            <a:endParaRPr lang="en-US"/>
          </a:p>
        </p:txBody>
      </p:sp>
    </p:spTree>
    <p:extLst>
      <p:ext uri="{BB962C8B-B14F-4D97-AF65-F5344CB8AC3E}">
        <p14:creationId xmlns:p14="http://schemas.microsoft.com/office/powerpoint/2010/main" val="113114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rPr>
              <a:t>Chipset cầu bắc (North Bridge ) </a:t>
            </a:r>
            <a:r>
              <a:rPr lang="en-US"/>
              <a:t>và </a:t>
            </a:r>
            <a:r>
              <a:rPr lang="en-US">
                <a:solidFill>
                  <a:srgbClr val="00B050"/>
                </a:solidFill>
              </a:rPr>
              <a:t>Chipset cầu nam ( Sourth Bridge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2204864"/>
            <a:ext cx="3807423" cy="3384376"/>
          </a:xfrm>
        </p:spPr>
      </p:pic>
      <p:sp>
        <p:nvSpPr>
          <p:cNvPr id="5" name="Rectangle 4"/>
          <p:cNvSpPr/>
          <p:nvPr/>
        </p:nvSpPr>
        <p:spPr>
          <a:xfrm>
            <a:off x="5159896" y="2060848"/>
            <a:ext cx="6096000" cy="3323987"/>
          </a:xfrm>
          <a:prstGeom prst="rect">
            <a:avLst/>
          </a:prstGeom>
        </p:spPr>
        <p:txBody>
          <a:bodyPr>
            <a:spAutoFit/>
          </a:bodyPr>
          <a:lstStyle/>
          <a:p>
            <a:pPr marL="781050" marR="619760" indent="-457200" algn="just">
              <a:lnSpc>
                <a:spcPct val="150000"/>
              </a:lnSpc>
              <a:spcAft>
                <a:spcPts val="0"/>
              </a:spcAft>
              <a:buFont typeface="Arial" charset="0"/>
              <a:buChar char="•"/>
            </a:pPr>
            <a:r>
              <a:rPr lang="en-US" sz="2800" spc="-10">
                <a:solidFill>
                  <a:srgbClr val="0000FF"/>
                </a:solidFill>
                <a:effectLst/>
                <a:latin typeface="+mj-lt"/>
                <a:ea typeface="Times New Roman" charset="0"/>
              </a:rPr>
              <a:t>K</a:t>
            </a:r>
            <a:r>
              <a:rPr lang="en-US" sz="2800">
                <a:solidFill>
                  <a:srgbClr val="0000FF"/>
                </a:solidFill>
                <a:effectLst/>
                <a:latin typeface="+mj-lt"/>
                <a:ea typeface="Times New Roman" charset="0"/>
              </a:rPr>
              <a:t>ế</a:t>
            </a:r>
            <a:r>
              <a:rPr lang="en-US" sz="2800" spc="-10">
                <a:solidFill>
                  <a:srgbClr val="0000FF"/>
                </a:solidFill>
                <a:effectLst/>
                <a:latin typeface="+mj-lt"/>
                <a:ea typeface="Times New Roman" charset="0"/>
              </a:rPr>
              <a:t>t</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n</a:t>
            </a:r>
            <a:r>
              <a:rPr lang="en-US" sz="2800">
                <a:solidFill>
                  <a:srgbClr val="0000FF"/>
                </a:solidFill>
                <a:effectLst/>
                <a:latin typeface="+mj-lt"/>
                <a:ea typeface="Times New Roman" charset="0"/>
              </a:rPr>
              <a:t>ố</a:t>
            </a:r>
            <a:r>
              <a:rPr lang="en-US" sz="2800" spc="-10">
                <a:solidFill>
                  <a:srgbClr val="0000FF"/>
                </a:solidFill>
                <a:effectLst/>
                <a:latin typeface="+mj-lt"/>
                <a:ea typeface="Times New Roman" charset="0"/>
              </a:rPr>
              <a:t>i</a:t>
            </a:r>
            <a:r>
              <a:rPr lang="en-US" sz="2800">
                <a:solidFill>
                  <a:srgbClr val="0000FF"/>
                </a:solidFill>
                <a:effectLst/>
                <a:latin typeface="+mj-lt"/>
                <a:ea typeface="Times New Roman" charset="0"/>
              </a:rPr>
              <a:t> cá</a:t>
            </a:r>
            <a:r>
              <a:rPr lang="en-US" sz="2800" spc="-10">
                <a:solidFill>
                  <a:srgbClr val="0000FF"/>
                </a:solidFill>
                <a:effectLst/>
                <a:latin typeface="+mj-lt"/>
                <a:ea typeface="Times New Roman" charset="0"/>
              </a:rPr>
              <a:t>c</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thành</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p</a:t>
            </a:r>
            <a:r>
              <a:rPr lang="en-US" sz="2800">
                <a:solidFill>
                  <a:srgbClr val="0000FF"/>
                </a:solidFill>
                <a:effectLst/>
                <a:latin typeface="+mj-lt"/>
                <a:ea typeface="Times New Roman" charset="0"/>
              </a:rPr>
              <a:t>hần trên Mainboard và các thiế</a:t>
            </a:r>
            <a:r>
              <a:rPr lang="en-US" sz="2800" spc="-10">
                <a:solidFill>
                  <a:srgbClr val="0000FF"/>
                </a:solidFill>
                <a:effectLst/>
                <a:latin typeface="+mj-lt"/>
                <a:ea typeface="Times New Roman" charset="0"/>
              </a:rPr>
              <a:t>t</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bị</a:t>
            </a:r>
            <a:r>
              <a:rPr lang="en-US" sz="2800" spc="5">
                <a:solidFill>
                  <a:srgbClr val="0000FF"/>
                </a:solidFill>
                <a:effectLst/>
                <a:latin typeface="+mj-lt"/>
                <a:ea typeface="Times New Roman" charset="0"/>
              </a:rPr>
              <a:t> </a:t>
            </a:r>
            <a:r>
              <a:rPr lang="en-US" sz="2800">
                <a:solidFill>
                  <a:srgbClr val="0000FF"/>
                </a:solidFill>
                <a:effectLst/>
                <a:latin typeface="+mj-lt"/>
                <a:ea typeface="Times New Roman" charset="0"/>
              </a:rPr>
              <a:t>ng</a:t>
            </a:r>
            <a:r>
              <a:rPr lang="en-US" sz="2800" spc="-10">
                <a:solidFill>
                  <a:srgbClr val="0000FF"/>
                </a:solidFill>
                <a:effectLst/>
                <a:latin typeface="+mj-lt"/>
                <a:ea typeface="Times New Roman" charset="0"/>
              </a:rPr>
              <a:t>o</a:t>
            </a:r>
            <a:r>
              <a:rPr lang="en-US" sz="2800">
                <a:solidFill>
                  <a:srgbClr val="0000FF"/>
                </a:solidFill>
                <a:effectLst/>
                <a:latin typeface="+mj-lt"/>
                <a:ea typeface="Times New Roman" charset="0"/>
              </a:rPr>
              <a:t>ạ</a:t>
            </a:r>
            <a:r>
              <a:rPr lang="en-US" sz="2800" spc="-10">
                <a:solidFill>
                  <a:srgbClr val="0000FF"/>
                </a:solidFill>
                <a:effectLst/>
                <a:latin typeface="+mj-lt"/>
                <a:ea typeface="Times New Roman" charset="0"/>
              </a:rPr>
              <a:t>i</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vi</a:t>
            </a:r>
            <a:r>
              <a:rPr lang="en-US" sz="2800">
                <a:solidFill>
                  <a:srgbClr val="0000FF"/>
                </a:solidFill>
                <a:effectLst/>
                <a:latin typeface="+mj-lt"/>
                <a:ea typeface="Times New Roman" charset="0"/>
              </a:rPr>
              <a:t> lạ</a:t>
            </a:r>
            <a:r>
              <a:rPr lang="en-US" sz="2800" spc="-10">
                <a:solidFill>
                  <a:srgbClr val="0000FF"/>
                </a:solidFill>
                <a:effectLst/>
                <a:latin typeface="+mj-lt"/>
                <a:ea typeface="Times New Roman" charset="0"/>
              </a:rPr>
              <a:t>i </a:t>
            </a:r>
            <a:r>
              <a:rPr lang="en-US" sz="2800">
                <a:solidFill>
                  <a:srgbClr val="0000FF"/>
                </a:solidFill>
                <a:effectLst/>
                <a:latin typeface="+mj-lt"/>
                <a:ea typeface="Times New Roman" charset="0"/>
              </a:rPr>
              <a:t>v</a:t>
            </a:r>
            <a:r>
              <a:rPr lang="en-US" sz="2800" spc="-10">
                <a:solidFill>
                  <a:srgbClr val="0000FF"/>
                </a:solidFill>
                <a:effectLst/>
                <a:latin typeface="+mj-lt"/>
                <a:ea typeface="Times New Roman" charset="0"/>
              </a:rPr>
              <a:t>ới</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nhau</a:t>
            </a:r>
            <a:endParaRPr lang="en-US" sz="2800">
              <a:latin typeface="+mj-lt"/>
              <a:ea typeface="Times New Roman" charset="0"/>
            </a:endParaRPr>
          </a:p>
          <a:p>
            <a:pPr marL="781050" marR="619760" indent="-457200" algn="just">
              <a:lnSpc>
                <a:spcPct val="150000"/>
              </a:lnSpc>
              <a:spcAft>
                <a:spcPts val="0"/>
              </a:spcAft>
              <a:buFont typeface="Arial" charset="0"/>
              <a:buChar char="•"/>
            </a:pPr>
            <a:r>
              <a:rPr lang="en-US" sz="2800" spc="-10">
                <a:solidFill>
                  <a:srgbClr val="0000FF"/>
                </a:solidFill>
                <a:effectLst/>
                <a:latin typeface="+mj-lt"/>
                <a:ea typeface="Times New Roman" charset="0"/>
              </a:rPr>
              <a:t>Đ</a:t>
            </a:r>
            <a:r>
              <a:rPr lang="en-US" sz="2800">
                <a:solidFill>
                  <a:srgbClr val="0000FF"/>
                </a:solidFill>
                <a:effectLst/>
                <a:latin typeface="+mj-lt"/>
                <a:ea typeface="Times New Roman" charset="0"/>
              </a:rPr>
              <a:t>i</a:t>
            </a:r>
            <a:r>
              <a:rPr lang="en-US" sz="2800" spc="-10">
                <a:solidFill>
                  <a:srgbClr val="0000FF"/>
                </a:solidFill>
                <a:effectLst/>
                <a:latin typeface="+mj-lt"/>
                <a:ea typeface="Times New Roman" charset="0"/>
              </a:rPr>
              <a:t>ề</a:t>
            </a:r>
            <a:r>
              <a:rPr lang="en-US" sz="2800">
                <a:solidFill>
                  <a:srgbClr val="0000FF"/>
                </a:solidFill>
                <a:effectLst/>
                <a:latin typeface="+mj-lt"/>
                <a:ea typeface="Times New Roman" charset="0"/>
              </a:rPr>
              <a:t>u khiển tốc</a:t>
            </a:r>
            <a:r>
              <a:rPr lang="en-US" sz="2800" spc="-10">
                <a:solidFill>
                  <a:srgbClr val="0000FF"/>
                </a:solidFill>
                <a:effectLst/>
                <a:latin typeface="+mj-lt"/>
                <a:ea typeface="Times New Roman" charset="0"/>
              </a:rPr>
              <a:t> </a:t>
            </a:r>
            <a:r>
              <a:rPr lang="en-US" sz="2800">
                <a:solidFill>
                  <a:srgbClr val="0000FF"/>
                </a:solidFill>
                <a:effectLst/>
                <a:latin typeface="+mj-lt"/>
                <a:ea typeface="Times New Roman" charset="0"/>
              </a:rPr>
              <a:t>độ Bus cho phù </a:t>
            </a:r>
            <a:r>
              <a:rPr lang="en-US" sz="2800" spc="-10">
                <a:solidFill>
                  <a:srgbClr val="0000FF"/>
                </a:solidFill>
                <a:effectLst/>
                <a:latin typeface="+mj-lt"/>
                <a:ea typeface="Times New Roman" charset="0"/>
              </a:rPr>
              <a:t>h</a:t>
            </a:r>
            <a:r>
              <a:rPr lang="en-US" sz="2800">
                <a:solidFill>
                  <a:srgbClr val="0000FF"/>
                </a:solidFill>
                <a:effectLst/>
                <a:latin typeface="+mj-lt"/>
                <a:ea typeface="Times New Roman" charset="0"/>
              </a:rPr>
              <a:t>ợp g</a:t>
            </a:r>
            <a:r>
              <a:rPr lang="en-US" sz="2800" spc="-10">
                <a:solidFill>
                  <a:srgbClr val="0000FF"/>
                </a:solidFill>
                <a:effectLst/>
                <a:latin typeface="+mj-lt"/>
                <a:ea typeface="Times New Roman" charset="0"/>
              </a:rPr>
              <a:t>i</a:t>
            </a:r>
            <a:r>
              <a:rPr lang="en-US" sz="2800">
                <a:solidFill>
                  <a:srgbClr val="0000FF"/>
                </a:solidFill>
                <a:effectLst/>
                <a:latin typeface="+mj-lt"/>
                <a:ea typeface="Times New Roman" charset="0"/>
              </a:rPr>
              <a:t>ữ</a:t>
            </a:r>
            <a:r>
              <a:rPr lang="en-US" sz="2800" spc="-10">
                <a:solidFill>
                  <a:srgbClr val="0000FF"/>
                </a:solidFill>
                <a:effectLst/>
                <a:latin typeface="+mj-lt"/>
                <a:ea typeface="Times New Roman" charset="0"/>
              </a:rPr>
              <a:t>a</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các</a:t>
            </a:r>
            <a:r>
              <a:rPr lang="en-US" sz="2800">
                <a:solidFill>
                  <a:srgbClr val="0000FF"/>
                </a:solidFill>
                <a:effectLst/>
                <a:latin typeface="+mj-lt"/>
                <a:ea typeface="Times New Roman" charset="0"/>
              </a:rPr>
              <a:t> </a:t>
            </a:r>
            <a:r>
              <a:rPr lang="en-US" sz="2800" spc="-10">
                <a:solidFill>
                  <a:srgbClr val="0000FF"/>
                </a:solidFill>
                <a:effectLst/>
                <a:latin typeface="+mj-lt"/>
                <a:ea typeface="Times New Roman" charset="0"/>
              </a:rPr>
              <a:t>th</a:t>
            </a:r>
            <a:r>
              <a:rPr lang="en-US" sz="2800">
                <a:solidFill>
                  <a:srgbClr val="0000FF"/>
                </a:solidFill>
                <a:effectLst/>
                <a:latin typeface="+mj-lt"/>
                <a:ea typeface="Times New Roman" charset="0"/>
              </a:rPr>
              <a:t>iế</a:t>
            </a:r>
            <a:r>
              <a:rPr lang="en-US" sz="2800" spc="-10">
                <a:solidFill>
                  <a:srgbClr val="0000FF"/>
                </a:solidFill>
                <a:effectLst/>
                <a:latin typeface="+mj-lt"/>
                <a:ea typeface="Times New Roman" charset="0"/>
              </a:rPr>
              <a:t>t</a:t>
            </a:r>
            <a:r>
              <a:rPr lang="en-US" sz="2800">
                <a:solidFill>
                  <a:srgbClr val="0000FF"/>
                </a:solidFill>
                <a:effectLst/>
                <a:latin typeface="+mj-lt"/>
                <a:ea typeface="Times New Roman" charset="0"/>
              </a:rPr>
              <a:t> bị</a:t>
            </a:r>
            <a:endParaRPr lang="en-US" sz="2800">
              <a:effectLst/>
              <a:latin typeface="+mj-lt"/>
              <a:ea typeface="Times New Roman" charset="0"/>
            </a:endParaRPr>
          </a:p>
        </p:txBody>
      </p:sp>
    </p:spTree>
    <p:extLst>
      <p:ext uri="{BB962C8B-B14F-4D97-AF65-F5344CB8AC3E}">
        <p14:creationId xmlns:p14="http://schemas.microsoft.com/office/powerpoint/2010/main" val="30655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2564904"/>
            <a:ext cx="4272339" cy="1143000"/>
          </a:xfrm>
        </p:spPr>
        <p:txBody>
          <a:bodyPr/>
          <a:lstStyle/>
          <a:p>
            <a:pPr algn="just"/>
            <a:r>
              <a:rPr lang="en-US">
                <a:solidFill>
                  <a:srgbClr val="FF0000"/>
                </a:solidFill>
              </a:rPr>
              <a:t>Chipset cầu bắc (North Bridge ) </a:t>
            </a:r>
            <a:r>
              <a:rPr lang="en-US"/>
              <a:t>và </a:t>
            </a:r>
            <a:r>
              <a:rPr lang="en-US">
                <a:solidFill>
                  <a:srgbClr val="00B050"/>
                </a:solidFill>
              </a:rPr>
              <a:t>Chipset cầu nam ( Sourth Bridge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520204"/>
            <a:ext cx="6192688" cy="6077148"/>
          </a:xfrm>
          <a:prstGeom prst="rect">
            <a:avLst/>
          </a:prstGeom>
        </p:spPr>
      </p:pic>
    </p:spTree>
    <p:extLst>
      <p:ext uri="{BB962C8B-B14F-4D97-AF65-F5344CB8AC3E}">
        <p14:creationId xmlns:p14="http://schemas.microsoft.com/office/powerpoint/2010/main" val="164381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pPr algn="just"/>
            <a:r>
              <a:rPr lang="en-US" b="1"/>
              <a:t>Khe cắm CPU kiểu Slot - Cho các máy Pentium 2 </a:t>
            </a:r>
            <a:r>
              <a:rPr lang="en-US"/>
              <a:t>:</a:t>
            </a:r>
          </a:p>
          <a:p>
            <a:pPr marL="0" indent="0" algn="just">
              <a:buNone/>
            </a:pPr>
            <a:r>
              <a:rPr lang="en-US"/>
              <a:t>Khe cắm này chỉ có ở các máu Pentium 2 , CPU không gắn trực tiếp vào Mainboard mà gắn vào một vỉ mạch sau đó vỉ mạch đó được gắn xuống Mainboard thông qua khe Slot </a:t>
            </a:r>
            <a:br>
              <a:rPr lang="en-US"/>
            </a:br>
            <a:endParaRPr lang="en-US"/>
          </a:p>
        </p:txBody>
      </p:sp>
      <p:pic>
        <p:nvPicPr>
          <p:cNvPr id="4" name="Picture 3"/>
          <p:cNvPicPr>
            <a:picLocks noChangeAspect="1"/>
          </p:cNvPicPr>
          <p:nvPr/>
        </p:nvPicPr>
        <p:blipFill>
          <a:blip r:embed="rId2"/>
          <a:stretch>
            <a:fillRect/>
          </a:stretch>
        </p:blipFill>
        <p:spPr>
          <a:xfrm>
            <a:off x="6240016" y="258862"/>
            <a:ext cx="5105400" cy="2298700"/>
          </a:xfrm>
          <a:prstGeom prst="rect">
            <a:avLst/>
          </a:prstGeom>
        </p:spPr>
      </p:pic>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904" y="2888268"/>
            <a:ext cx="4608512" cy="342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31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r>
              <a:rPr lang="en-US" b="1"/>
              <a:t>Đế cắm CPU kiểu Socket 370 - Cho các máy Pentium 3  </a:t>
            </a:r>
            <a:r>
              <a:rPr lang="en-US"/>
              <a:t>: </a:t>
            </a:r>
          </a:p>
          <a:p>
            <a:pPr marL="0" indent="0">
              <a:buNone/>
            </a:pPr>
            <a:r>
              <a:rPr lang="en-US"/>
              <a:t>Đây là đế cắm trong các máy   Pentium 3 , đế cắm này có 370 chân .</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259632"/>
            <a:ext cx="5265188" cy="457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530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r>
              <a:rPr lang="en-US" b="1"/>
              <a:t>Đế cắm CPU - Socket 423  - Cho các máy Pentium 4 </a:t>
            </a:r>
            <a:r>
              <a:rPr lang="en-US"/>
              <a:t> :</a:t>
            </a:r>
          </a:p>
          <a:p>
            <a:r>
              <a:rPr lang="en-US"/>
              <a:t>Đây là kiểu đế cắm CPU trong các máy Pentium 4 đời đầu giành cho CPU có 423 chân </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476672"/>
            <a:ext cx="4801616" cy="560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63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r>
              <a:rPr lang="en-US" b="1"/>
              <a:t>Đế cắm CPU - Socket 478  - Cho các máy Pentium 4  </a:t>
            </a:r>
            <a:r>
              <a:rPr lang="en-US"/>
              <a:t>:</a:t>
            </a:r>
          </a:p>
          <a:p>
            <a:r>
              <a:rPr lang="en-US"/>
              <a:t>Đây là đế cắm CPU trong các máy Pentium 4 đời trung , chíp loại này có 478 chân .</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39" y="1052736"/>
            <a:ext cx="5047883"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1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r>
              <a:rPr lang="en-US" b="1"/>
              <a:t>Đế cắm CPU - Socket 775 - Cho các máy Pentium 4 </a:t>
            </a:r>
            <a:r>
              <a:rPr lang="en-US"/>
              <a:t> :</a:t>
            </a:r>
          </a:p>
          <a:p>
            <a:pPr marL="0" indent="0">
              <a:buNone/>
            </a:pPr>
            <a:r>
              <a:rPr lang="en-US"/>
              <a:t>Đây là đế cắm CPU trong các máy Pentium 4 đời mới .</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25" y="856709"/>
            <a:ext cx="4824536" cy="539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Nội dung</a:t>
            </a:r>
            <a:endParaRPr lang="en-US"/>
          </a:p>
        </p:txBody>
      </p:sp>
      <p:sp>
        <p:nvSpPr>
          <p:cNvPr id="3" name="Content Placeholder 2"/>
          <p:cNvSpPr>
            <a:spLocks noGrp="1"/>
          </p:cNvSpPr>
          <p:nvPr>
            <p:ph idx="1"/>
          </p:nvPr>
        </p:nvSpPr>
        <p:spPr>
          <a:xfrm>
            <a:off x="1487488" y="1259632"/>
            <a:ext cx="9649072" cy="4756150"/>
          </a:xfrm>
        </p:spPr>
        <p:txBody>
          <a:bodyPr/>
          <a:lstStyle/>
          <a:p>
            <a:pPr>
              <a:lnSpc>
                <a:spcPct val="150000"/>
              </a:lnSpc>
              <a:buFont typeface="Wingdings" charset="2"/>
              <a:buChar char="v"/>
            </a:pPr>
            <a:r>
              <a:rPr lang="en-US" sz="3600"/>
              <a:t> </a:t>
            </a:r>
            <a:r>
              <a:rPr lang="vi-VN" sz="3600"/>
              <a:t>Giới thiệu tổng quan về Mainboard</a:t>
            </a:r>
          </a:p>
          <a:p>
            <a:pPr>
              <a:lnSpc>
                <a:spcPct val="150000"/>
              </a:lnSpc>
              <a:buFont typeface="Wingdings" charset="2"/>
              <a:buChar char="v"/>
            </a:pPr>
            <a:r>
              <a:rPr lang="vi-VN" sz="3600"/>
              <a:t> Nguyên lý hoạt động của Mainboard</a:t>
            </a:r>
          </a:p>
          <a:p>
            <a:pPr>
              <a:lnSpc>
                <a:spcPct val="150000"/>
              </a:lnSpc>
              <a:buFont typeface="Wingdings" charset="2"/>
              <a:buChar char="v"/>
            </a:pPr>
            <a:r>
              <a:rPr lang="vi-VN" sz="3600"/>
              <a:t> Các loại chip set</a:t>
            </a:r>
          </a:p>
          <a:p>
            <a:pPr>
              <a:lnSpc>
                <a:spcPct val="150000"/>
              </a:lnSpc>
              <a:buFont typeface="Wingdings" charset="2"/>
              <a:buChar char="v"/>
            </a:pPr>
            <a:r>
              <a:rPr lang="vi-VN" sz="3600"/>
              <a:t> Các loại khe cắm</a:t>
            </a:r>
          </a:p>
          <a:p>
            <a:pPr>
              <a:lnSpc>
                <a:spcPct val="150000"/>
              </a:lnSpc>
              <a:buFont typeface="Wingdings" charset="2"/>
              <a:buChar char="v"/>
            </a:pPr>
            <a:r>
              <a:rPr lang="vi-VN" sz="3600"/>
              <a:t> Các dòng Mainboard</a:t>
            </a:r>
          </a:p>
          <a:p>
            <a:pPr>
              <a:lnSpc>
                <a:spcPct val="150000"/>
              </a:lnSpc>
              <a:buFont typeface="Wingdings" charset="2"/>
              <a:buChar char="v"/>
            </a:pPr>
            <a:r>
              <a:rPr lang="vi-VN" sz="3600"/>
              <a:t> Bios</a:t>
            </a:r>
            <a:endParaRPr lang="en-US" sz="3600"/>
          </a:p>
        </p:txBody>
      </p:sp>
    </p:spTree>
    <p:extLst>
      <p:ext uri="{BB962C8B-B14F-4D97-AF65-F5344CB8AC3E}">
        <p14:creationId xmlns:p14="http://schemas.microsoft.com/office/powerpoint/2010/main" val="155547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Đế cắm CPU</a:t>
            </a:r>
            <a:r>
              <a:rPr lang="en-US">
                <a:effectLst/>
              </a:rPr>
              <a:t> </a:t>
            </a:r>
            <a:endParaRPr lang="en-US"/>
          </a:p>
        </p:txBody>
      </p:sp>
      <p:sp>
        <p:nvSpPr>
          <p:cNvPr id="3" name="Content Placeholder 2"/>
          <p:cNvSpPr>
            <a:spLocks noGrp="1"/>
          </p:cNvSpPr>
          <p:nvPr>
            <p:ph idx="1"/>
          </p:nvPr>
        </p:nvSpPr>
        <p:spPr>
          <a:xfrm>
            <a:off x="263352" y="1556792"/>
            <a:ext cx="5221609" cy="4756150"/>
          </a:xfrm>
        </p:spPr>
        <p:txBody>
          <a:bodyPr/>
          <a:lstStyle/>
          <a:p>
            <a:r>
              <a:rPr lang="en-US" b="1"/>
              <a:t>Đế cắm CPU - Socket 939 </a:t>
            </a:r>
            <a:r>
              <a:rPr lang="en-US"/>
              <a:t>:</a:t>
            </a:r>
          </a:p>
          <a:p>
            <a:pPr marL="0" indent="0">
              <a:buNone/>
            </a:pPr>
            <a:r>
              <a:rPr lang="en-US"/>
              <a:t>Đây là đế cắm CPU trong các máy  sử dụng chip AMD mới nhất gần đây</a:t>
            </a:r>
            <a:r>
              <a:rPr lang="en-US">
                <a:effectLst/>
              </a:rPr>
              <a:t> </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25" y="557813"/>
            <a:ext cx="4306317" cy="553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28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bộ nhớ RAM</a:t>
            </a:r>
            <a:r>
              <a:rPr lang="en-US">
                <a:effectLst/>
              </a:rPr>
              <a:t> </a:t>
            </a:r>
            <a:endParaRPr lang="en-US"/>
          </a:p>
        </p:txBody>
      </p:sp>
      <p:sp>
        <p:nvSpPr>
          <p:cNvPr id="3" name="Content Placeholder 2"/>
          <p:cNvSpPr>
            <a:spLocks noGrp="1"/>
          </p:cNvSpPr>
          <p:nvPr>
            <p:ph idx="1"/>
          </p:nvPr>
        </p:nvSpPr>
        <p:spPr>
          <a:xfrm>
            <a:off x="407368" y="1539634"/>
            <a:ext cx="11305256" cy="4756150"/>
          </a:xfrm>
        </p:spPr>
        <p:txBody>
          <a:bodyPr/>
          <a:lstStyle/>
          <a:p>
            <a:r>
              <a:rPr lang="en-US" b="1"/>
              <a:t>Khe cắm SDRam - Cho máy Pentium 2 và Pentium 3 : </a:t>
            </a:r>
            <a:r>
              <a:rPr lang="en-US"/>
              <a:t>SDRam (Synchronous Dynamic Ram) =&gt; Ram động có khả năng đồng bộ, tức Ram này có khả năng theo kịp tốc độ của hệ thống . SDRam có tốc độ Bus từ 66MHz đến 133MHz</a:t>
            </a:r>
            <a:r>
              <a:rPr lang="en-US">
                <a:effectLst/>
              </a:rPr>
              <a:t> </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4048056"/>
            <a:ext cx="9139519" cy="1743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3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bộ nhớ RAM</a:t>
            </a:r>
            <a:r>
              <a:rPr lang="en-US">
                <a:effectLst/>
              </a:rPr>
              <a:t> </a:t>
            </a:r>
            <a:endParaRPr lang="en-US"/>
          </a:p>
        </p:txBody>
      </p:sp>
      <p:sp>
        <p:nvSpPr>
          <p:cNvPr id="3" name="Content Placeholder 2"/>
          <p:cNvSpPr>
            <a:spLocks noGrp="1"/>
          </p:cNvSpPr>
          <p:nvPr>
            <p:ph idx="1"/>
          </p:nvPr>
        </p:nvSpPr>
        <p:spPr>
          <a:xfrm>
            <a:off x="407368" y="1539634"/>
            <a:ext cx="11305256" cy="4756150"/>
          </a:xfrm>
        </p:spPr>
        <p:txBody>
          <a:bodyPr/>
          <a:lstStyle/>
          <a:p>
            <a:r>
              <a:rPr lang="en-US" b="1"/>
              <a:t>Khe cắm DDRam - Cho máy Pentium 4 :</a:t>
            </a:r>
            <a:endParaRPr lang="en-US"/>
          </a:p>
          <a:p>
            <a:pPr marL="0" indent="0">
              <a:buNone/>
            </a:pPr>
            <a:r>
              <a:rPr lang="en-US"/>
              <a:t>DDRam (Double Data Rate Synchronous Dynamic Ram) =&gt; Chính là SDRam có tốc độ dữ liệu nhân 2 .</a:t>
            </a:r>
          </a:p>
          <a:p>
            <a:pPr marL="0" indent="0">
              <a:buNone/>
            </a:pPr>
            <a:r>
              <a:rPr lang="en-US"/>
              <a:t>DDRam có tốc độ Bus từ 200MHz đến 533MHz</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3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502" y="4282619"/>
            <a:ext cx="8187052" cy="158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105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mở rộng</a:t>
            </a:r>
            <a:r>
              <a:rPr lang="en-US">
                <a:effectLst/>
              </a:rPr>
              <a:t> </a:t>
            </a:r>
            <a:endParaRPr lang="en-US"/>
          </a:p>
        </p:txBody>
      </p:sp>
      <p:sp>
        <p:nvSpPr>
          <p:cNvPr id="3" name="Content Placeholder 2"/>
          <p:cNvSpPr>
            <a:spLocks noGrp="1"/>
          </p:cNvSpPr>
          <p:nvPr>
            <p:ph idx="1"/>
          </p:nvPr>
        </p:nvSpPr>
        <p:spPr>
          <a:xfrm>
            <a:off x="407368" y="1539634"/>
            <a:ext cx="11305256" cy="4756150"/>
          </a:xfrm>
        </p:spPr>
        <p:txBody>
          <a:bodyPr/>
          <a:lstStyle/>
          <a:p>
            <a:r>
              <a:rPr lang="en-US" b="1"/>
              <a:t>ISA</a:t>
            </a:r>
            <a:endParaRPr lang="en-US"/>
          </a:p>
          <a:p>
            <a:pPr marL="0" indent="0">
              <a:buNone/>
            </a:pPr>
            <a:r>
              <a:rPr lang="en-US"/>
              <a:t>ISA ( Industry Standar Architecture  =&gt; Kiến trúc tiêu chuẩn công nghệ ) đây là khe cắm cho các Card mở rộng theo tiêu chuẩn cũ, hiện nay khe cắm này chỉ còn tồn tại trên các máy Pentium 2 và Pentium 3 , trên các máy Pentium 4 khe này không còn xuất hiện .</a:t>
            </a:r>
          </a:p>
          <a:p>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53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4706044"/>
            <a:ext cx="9463974" cy="118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20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mở rộng</a:t>
            </a:r>
            <a:r>
              <a:rPr lang="en-US">
                <a:effectLst/>
              </a:rPr>
              <a:t> </a:t>
            </a:r>
            <a:endParaRPr lang="en-US"/>
          </a:p>
        </p:txBody>
      </p:sp>
      <p:sp>
        <p:nvSpPr>
          <p:cNvPr id="3" name="Content Placeholder 2"/>
          <p:cNvSpPr>
            <a:spLocks noGrp="1"/>
          </p:cNvSpPr>
          <p:nvPr>
            <p:ph idx="1"/>
          </p:nvPr>
        </p:nvSpPr>
        <p:spPr>
          <a:xfrm>
            <a:off x="407368" y="1539634"/>
            <a:ext cx="6696744" cy="4756150"/>
          </a:xfrm>
        </p:spPr>
        <p:txBody>
          <a:bodyPr/>
          <a:lstStyle/>
          <a:p>
            <a:r>
              <a:rPr lang="en-US" b="1"/>
              <a:t>PCI</a:t>
            </a:r>
            <a:endParaRPr lang="en-US"/>
          </a:p>
          <a:p>
            <a:pPr marL="0" indent="0">
              <a:buNone/>
            </a:pPr>
            <a:r>
              <a:rPr lang="en-US"/>
              <a:t>PCI ( Peripheral Component Interconnect  =&gt; Liên kết thiết bị ngoại vi ) Đây là khe cắm mở rộng thông dụng nhất có Bus là 33MHz, cho tới hiện nay các khe cắm này vẫn được sử dụng rộng rãi trong các máy Pentium 4</a:t>
            </a:r>
          </a:p>
          <a:p>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184" y="1547658"/>
            <a:ext cx="4032448" cy="4621127"/>
          </a:xfrm>
          <a:prstGeom prst="rect">
            <a:avLst/>
          </a:prstGeom>
        </p:spPr>
      </p:pic>
    </p:spTree>
    <p:extLst>
      <p:ext uri="{BB962C8B-B14F-4D97-AF65-F5344CB8AC3E}">
        <p14:creationId xmlns:p14="http://schemas.microsoft.com/office/powerpoint/2010/main" val="122231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mở rộng</a:t>
            </a:r>
            <a:r>
              <a:rPr lang="en-US">
                <a:effectLst/>
              </a:rPr>
              <a:t> </a:t>
            </a:r>
            <a:endParaRPr lang="en-US"/>
          </a:p>
        </p:txBody>
      </p:sp>
      <p:sp>
        <p:nvSpPr>
          <p:cNvPr id="3" name="Content Placeholder 2"/>
          <p:cNvSpPr>
            <a:spLocks noGrp="1"/>
          </p:cNvSpPr>
          <p:nvPr>
            <p:ph idx="1"/>
          </p:nvPr>
        </p:nvSpPr>
        <p:spPr>
          <a:xfrm>
            <a:off x="0" y="1259631"/>
            <a:ext cx="7197056" cy="4756150"/>
          </a:xfrm>
        </p:spPr>
        <p:txBody>
          <a:bodyPr/>
          <a:lstStyle/>
          <a:p>
            <a:pPr algn="just"/>
            <a:r>
              <a:rPr lang="en-US" b="1"/>
              <a:t>AGP</a:t>
            </a:r>
            <a:r>
              <a:rPr lang="en-US"/>
              <a:t>: AGP ( Accelerated Graphic Port ) Cổng tăng tốc đồ hoạ , đây là cổng giành riêng cho Card Video có hỗ trợ đồ hoạ</a:t>
            </a:r>
          </a:p>
          <a:p>
            <a:pPr algn="just"/>
            <a:r>
              <a:rPr lang="en-US"/>
              <a:t>AGP chỉ dành cho card xử lý đồ họa </a:t>
            </a:r>
            <a:r>
              <a:rPr lang="vi-VN"/>
              <a:t>ngoài ra còn </a:t>
            </a:r>
            <a:r>
              <a:rPr lang="en-US"/>
              <a:t>PCI Express đa dạng </a:t>
            </a:r>
            <a:r>
              <a:rPr lang="vi-VN"/>
              <a:t>cũng dùng card đồ hoạ</a:t>
            </a:r>
            <a:endParaRPr lang="en-US"/>
          </a:p>
          <a:p>
            <a:pPr algn="just"/>
            <a:r>
              <a:rPr lang="en-US"/>
              <a:t>Intel gọi PCI Express là một công nghệ I/O mới cho các hệ thống desktop, mobile, server và thông tin liên lạc với tốc độ truyền dữ liệu cao hơn</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p:cNvPicPr>
            <a:picLocks noChangeAspect="1"/>
          </p:cNvPicPr>
          <p:nvPr/>
        </p:nvPicPr>
        <p:blipFill>
          <a:blip r:embed="rId2"/>
          <a:stretch>
            <a:fillRect/>
          </a:stretch>
        </p:blipFill>
        <p:spPr>
          <a:xfrm>
            <a:off x="7197056" y="1570508"/>
            <a:ext cx="4703934" cy="4483100"/>
          </a:xfrm>
          <a:prstGeom prst="rect">
            <a:avLst/>
          </a:prstGeom>
        </p:spPr>
      </p:pic>
    </p:spTree>
    <p:extLst>
      <p:ext uri="{BB962C8B-B14F-4D97-AF65-F5344CB8AC3E}">
        <p14:creationId xmlns:p14="http://schemas.microsoft.com/office/powerpoint/2010/main" val="32700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Khe cắm mở rộng</a:t>
            </a:r>
            <a:r>
              <a:rPr lang="en-US">
                <a:effectLst/>
              </a:rPr>
              <a:t> </a:t>
            </a:r>
            <a:endParaRPr lang="en-US"/>
          </a:p>
        </p:txBody>
      </p:sp>
      <p:sp>
        <p:nvSpPr>
          <p:cNvPr id="3" name="Content Placeholder 2"/>
          <p:cNvSpPr>
            <a:spLocks noGrp="1"/>
          </p:cNvSpPr>
          <p:nvPr>
            <p:ph idx="1"/>
          </p:nvPr>
        </p:nvSpPr>
        <p:spPr>
          <a:xfrm>
            <a:off x="263352" y="1259631"/>
            <a:ext cx="11521280" cy="4756150"/>
          </a:xfrm>
        </p:spPr>
        <p:txBody>
          <a:bodyPr/>
          <a:lstStyle/>
          <a:p>
            <a:r>
              <a:rPr lang="vi-VN"/>
              <a:t>PCI </a:t>
            </a:r>
            <a:r>
              <a:rPr lang="en-US"/>
              <a:t>Express 16X là tên của loại khe cắm card màn hình của bo mạch chủ. </a:t>
            </a:r>
          </a:p>
          <a:p>
            <a:r>
              <a:rPr lang="en-US"/>
              <a:t>Khe PC</a:t>
            </a:r>
            <a:r>
              <a:rPr lang="vi-VN"/>
              <a:t>I</a:t>
            </a:r>
            <a:r>
              <a:rPr lang="en-US"/>
              <a:t> Express là loại khe cắm mới nhất, hỗ trợ tốc độ giao tiếp dữ liệu nhanh nhất hiện nay giữa bo mạch chủ và Card màn hình.</a:t>
            </a:r>
          </a:p>
          <a:p>
            <a:r>
              <a:rPr lang="en-US"/>
              <a:t>Con số 16X thể hiện một cách tương đối băng thông giao tiếp qua khe cắm, so với AGP 8X, 4X mà bạn có thể thấy trên một số bo mạch chủ cũ. </a:t>
            </a:r>
            <a:r>
              <a:rPr lang="en-US" i="1">
                <a:solidFill>
                  <a:srgbClr val="FF0000"/>
                </a:solidFill>
              </a:rPr>
              <a:t>Tuy băng thông giao tiếp trên lý thuyết là gấp X lần, thế nhưng tốc độ hoạt động thực tế không phải như vậy mà còn phụ thuộc vào rất nhiều yếu tố khác như lượng RAM trên card, loại GPU (Vi xử lí trung tâm của card màn hình)</a:t>
            </a:r>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5265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cổng giao tiếp</a:t>
            </a:r>
            <a:r>
              <a:rPr lang="en-US">
                <a:effectLst/>
              </a:rPr>
              <a:t> </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16"/>
          <p:cNvSpPr/>
          <p:nvPr/>
        </p:nvSpPr>
        <p:spPr>
          <a:xfrm>
            <a:off x="623392" y="1582341"/>
            <a:ext cx="10801200" cy="4832092"/>
          </a:xfrm>
          <a:prstGeom prst="rect">
            <a:avLst/>
          </a:prstGeom>
        </p:spPr>
        <p:txBody>
          <a:bodyPr wrap="square">
            <a:spAutoFit/>
          </a:bodyPr>
          <a:lstStyle/>
          <a:p>
            <a:pPr marL="457200" indent="-457200" algn="just">
              <a:buFont typeface="Arial" charset="0"/>
              <a:buChar char="•"/>
            </a:pPr>
            <a:r>
              <a:rPr lang="en-US" sz="2800">
                <a:solidFill>
                  <a:prstClr val="black"/>
                </a:solidFill>
                <a:latin typeface="TimesNewRomanPSMT" charset="0"/>
              </a:rPr>
              <a:t>Có thể nói các cổng kết nối tạo nên sự khác biệt lớn giữa các bộ mạch chủ và quyết định cả việc bộ mạch chủ đó là cao cấp hay trung bình. </a:t>
            </a:r>
          </a:p>
          <a:p>
            <a:pPr marL="457200" indent="-457200" algn="just">
              <a:buFont typeface="Arial" charset="0"/>
              <a:buChar char="•"/>
            </a:pPr>
            <a:r>
              <a:rPr lang="en-US" sz="2800">
                <a:solidFill>
                  <a:prstClr val="black"/>
                </a:solidFill>
                <a:latin typeface="TimesNewRomanPSMT" charset="0"/>
              </a:rPr>
              <a:t>Các cổng kết nối có thể kể đến như cổng galore, FireWire, USB 3.0, âm thanh kỹ thuật số, eSATA, SATA 3, Thunderbolt … nhưng các cổng kết nối này không quyết định việc bộ mạch chủ này tốt hơn bộ mạch chủ kia mà nó còn phụ thuộc vào nhu cầu cụ thể</a:t>
            </a:r>
          </a:p>
          <a:p>
            <a:pPr algn="just"/>
            <a:r>
              <a:rPr lang="vi-VN" sz="2800">
                <a:solidFill>
                  <a:srgbClr val="FF0000"/>
                </a:solidFill>
                <a:latin typeface="TimesNewRomanPSMT" charset="0"/>
              </a:rPr>
              <a:t>Ví dụ: </a:t>
            </a:r>
            <a:r>
              <a:rPr lang="en-US" sz="2800">
                <a:solidFill>
                  <a:srgbClr val="FF0000"/>
                </a:solidFill>
                <a:latin typeface="TimesNewRomanPSMT" charset="0"/>
              </a:rPr>
              <a:t>thunderbolt là cổng kết nối cao cấp với tốc độ cao và là xu thế phát triển trong tương lại tuy nhiên nó lại rất đắt và ít khi được sử dụng, và tất nhiên sẽ phải trả tiền cho tính năng mà mình không cần đến, hay với USB 3.0 đây là cổng kết nối cho tốc độ khá cao với chi phí thấp và đang dần phổ biến bạn cũng nên cân nhắc cho lựa chọn của mình</a:t>
            </a:r>
            <a:endParaRPr lang="en-US" sz="2800">
              <a:solidFill>
                <a:srgbClr val="FF0000"/>
              </a:solidFill>
            </a:endParaRPr>
          </a:p>
        </p:txBody>
      </p:sp>
    </p:spTree>
    <p:extLst>
      <p:ext uri="{BB962C8B-B14F-4D97-AF65-F5344CB8AC3E}">
        <p14:creationId xmlns:p14="http://schemas.microsoft.com/office/powerpoint/2010/main" val="67329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cổng giao tiếp</a:t>
            </a:r>
            <a:r>
              <a:rPr lang="en-US">
                <a:effectLst/>
              </a:rPr>
              <a:t> </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p:cNvPicPr>
            <a:picLocks noChangeAspect="1"/>
          </p:cNvPicPr>
          <p:nvPr/>
        </p:nvPicPr>
        <p:blipFill>
          <a:blip r:embed="rId2"/>
          <a:stretch>
            <a:fillRect/>
          </a:stretch>
        </p:blipFill>
        <p:spPr>
          <a:xfrm>
            <a:off x="2567608" y="1409940"/>
            <a:ext cx="7056785" cy="5141372"/>
          </a:xfrm>
          <a:prstGeom prst="rect">
            <a:avLst/>
          </a:prstGeom>
        </p:spPr>
      </p:pic>
    </p:spTree>
    <p:extLst>
      <p:ext uri="{BB962C8B-B14F-4D97-AF65-F5344CB8AC3E}">
        <p14:creationId xmlns:p14="http://schemas.microsoft.com/office/powerpoint/2010/main" val="391376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cổng giao tiếp</a:t>
            </a:r>
            <a:r>
              <a:rPr lang="en-US">
                <a:effectLst/>
              </a:rPr>
              <a:t> </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2"/>
          <a:stretch>
            <a:fillRect/>
          </a:stretch>
        </p:blipFill>
        <p:spPr>
          <a:xfrm>
            <a:off x="1967677" y="1133875"/>
            <a:ext cx="8356392" cy="5680795"/>
          </a:xfrm>
          <a:prstGeom prst="rect">
            <a:avLst/>
          </a:prstGeom>
        </p:spPr>
      </p:pic>
    </p:spTree>
    <p:extLst>
      <p:ext uri="{BB962C8B-B14F-4D97-AF65-F5344CB8AC3E}">
        <p14:creationId xmlns:p14="http://schemas.microsoft.com/office/powerpoint/2010/main" val="100324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t>
            </a:r>
            <a:r>
              <a:rPr lang="vi-VN"/>
              <a:t>ới thiệu tổng quan</a:t>
            </a:r>
            <a:endParaRPr lang="en-US"/>
          </a:p>
        </p:txBody>
      </p:sp>
      <p:sp>
        <p:nvSpPr>
          <p:cNvPr id="3" name="Content Placeholder 2"/>
          <p:cNvSpPr>
            <a:spLocks noGrp="1"/>
          </p:cNvSpPr>
          <p:nvPr>
            <p:ph idx="1"/>
          </p:nvPr>
        </p:nvSpPr>
        <p:spPr>
          <a:xfrm>
            <a:off x="3250655" y="1272233"/>
            <a:ext cx="8677993" cy="4756150"/>
          </a:xfrm>
        </p:spPr>
        <p:txBody>
          <a:bodyPr/>
          <a:lstStyle/>
          <a:p>
            <a:pPr algn="just"/>
            <a:r>
              <a:rPr lang="en-US"/>
              <a:t>CPU là yếu tố quyết định khả năng và tốc độ xử lý của hệ thống thì bo mạch chủ đóng vai trò tạo ra một môi trường hoạt động ổn định cho tất cả các thiết bị khác, kể cả CPU. </a:t>
            </a:r>
          </a:p>
          <a:p>
            <a:pPr algn="just"/>
            <a:r>
              <a:rPr lang="en-US"/>
              <a:t>Mainboard chịu trách nhiệm kết nối và truyền dẫn giữa các thiết bị khác nhau trong máy</a:t>
            </a:r>
          </a:p>
          <a:p>
            <a:pPr algn="just"/>
            <a:r>
              <a:rPr lang="en-US"/>
              <a:t>Bo mạch chủ quản lý và cấp phát tài nguyên hệ thống cho chúng sử dụng, đảm nhận một số công việc xử lý dữ liệu đơn giản như giờ hệ thống, xử lý các phép tính toán đơn giản, dấu chấm động</a:t>
            </a:r>
            <a:r>
              <a:rPr lang="is-IS"/>
              <a:t>…</a:t>
            </a:r>
            <a:endParaRPr lang="en-US"/>
          </a:p>
        </p:txBody>
      </p:sp>
      <p:pic>
        <p:nvPicPr>
          <p:cNvPr id="4" name="Picture 3"/>
          <p:cNvPicPr>
            <a:picLocks noChangeAspect="1"/>
          </p:cNvPicPr>
          <p:nvPr/>
        </p:nvPicPr>
        <p:blipFill rotWithShape="1">
          <a:blip r:embed="rId2"/>
          <a:srcRect b="6842"/>
          <a:stretch/>
        </p:blipFill>
        <p:spPr>
          <a:xfrm>
            <a:off x="191344" y="1484784"/>
            <a:ext cx="3232461" cy="2952328"/>
          </a:xfrm>
          <a:prstGeom prst="ellipse">
            <a:avLst/>
          </a:prstGeom>
          <a:ln>
            <a:noFill/>
          </a:ln>
          <a:effectLst>
            <a:softEdge rad="112500"/>
          </a:effectLst>
        </p:spPr>
      </p:pic>
      <p:pic>
        <p:nvPicPr>
          <p:cNvPr id="5" name="Picture 4"/>
          <p:cNvPicPr>
            <a:picLocks noChangeAspect="1"/>
          </p:cNvPicPr>
          <p:nvPr/>
        </p:nvPicPr>
        <p:blipFill rotWithShape="1">
          <a:blip r:embed="rId3"/>
          <a:srcRect l="27320"/>
          <a:stretch/>
        </p:blipFill>
        <p:spPr>
          <a:xfrm>
            <a:off x="712731" y="4649663"/>
            <a:ext cx="2189685" cy="2007270"/>
          </a:xfrm>
          <a:prstGeom prst="ellipse">
            <a:avLst/>
          </a:prstGeom>
          <a:ln>
            <a:noFill/>
          </a:ln>
          <a:effectLst>
            <a:softEdge rad="112500"/>
          </a:effectLst>
        </p:spPr>
      </p:pic>
    </p:spTree>
    <p:extLst>
      <p:ext uri="{BB962C8B-B14F-4D97-AF65-F5344CB8AC3E}">
        <p14:creationId xmlns:p14="http://schemas.microsoft.com/office/powerpoint/2010/main" val="2086998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dòng Mainboard</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415479" y="4706043"/>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318507" y="2486224"/>
            <a:ext cx="3298339" cy="369332"/>
          </a:xfrm>
          <a:prstGeom prst="rect">
            <a:avLst/>
          </a:prstGeom>
        </p:spPr>
        <p:txBody>
          <a:bodyPr wrap="none">
            <a:spAutoFit/>
          </a:bodyPr>
          <a:lstStyle/>
          <a:p>
            <a:r>
              <a:rPr lang="en-US" b="1">
                <a:solidFill>
                  <a:srgbClr val="FF0000"/>
                </a:solidFill>
                <a:effectLst/>
                <a:latin typeface="Times New Roman" charset="0"/>
                <a:ea typeface="Times New Roman" charset="0"/>
              </a:rPr>
              <a:t>Mainboard củ</a:t>
            </a:r>
            <a:r>
              <a:rPr lang="en-US" b="1" spc="-10">
                <a:solidFill>
                  <a:srgbClr val="FF0000"/>
                </a:solidFill>
                <a:effectLst/>
                <a:latin typeface="Times New Roman" charset="0"/>
                <a:ea typeface="Times New Roman" charset="0"/>
              </a:rPr>
              <a:t>a</a:t>
            </a:r>
            <a:r>
              <a:rPr lang="en-US" b="1">
                <a:solidFill>
                  <a:srgbClr val="FF0000"/>
                </a:solidFill>
                <a:effectLst/>
                <a:latin typeface="Times New Roman" charset="0"/>
                <a:ea typeface="Times New Roman" charset="0"/>
              </a:rPr>
              <a:t> </a:t>
            </a:r>
            <a:r>
              <a:rPr lang="en-US" b="1" spc="-10">
                <a:solidFill>
                  <a:srgbClr val="FF0000"/>
                </a:solidFill>
                <a:effectLst/>
                <a:latin typeface="Times New Roman" charset="0"/>
                <a:ea typeface="Times New Roman" charset="0"/>
              </a:rPr>
              <a:t>máy</a:t>
            </a:r>
            <a:r>
              <a:rPr lang="en-US" b="1">
                <a:solidFill>
                  <a:srgbClr val="FF0000"/>
                </a:solidFill>
                <a:effectLst/>
                <a:latin typeface="Times New Roman" charset="0"/>
                <a:ea typeface="Times New Roman" charset="0"/>
              </a:rPr>
              <a:t> </a:t>
            </a:r>
            <a:r>
              <a:rPr lang="en-US" b="1" spc="-10">
                <a:solidFill>
                  <a:srgbClr val="FF0000"/>
                </a:solidFill>
                <a:effectLst/>
                <a:latin typeface="Times New Roman" charset="0"/>
                <a:ea typeface="Times New Roman" charset="0"/>
              </a:rPr>
              <a:t>Pentium</a:t>
            </a:r>
            <a:r>
              <a:rPr lang="en-US" b="1">
                <a:solidFill>
                  <a:srgbClr val="FF0000"/>
                </a:solidFill>
                <a:effectLst/>
                <a:latin typeface="Times New Roman" charset="0"/>
                <a:ea typeface="Times New Roman" charset="0"/>
              </a:rPr>
              <a:t> </a:t>
            </a:r>
            <a:r>
              <a:rPr lang="en-US" b="1" spc="-10">
                <a:solidFill>
                  <a:srgbClr val="FF0000"/>
                </a:solidFill>
                <a:effectLst/>
                <a:latin typeface="Times New Roman" charset="0"/>
                <a:ea typeface="Times New Roman" charset="0"/>
              </a:rPr>
              <a:t>2</a:t>
            </a:r>
            <a:r>
              <a:rPr lang="en-US">
                <a:effectLst/>
              </a:rPr>
              <a:t> </a:t>
            </a:r>
            <a:endParaRPr lang="en-US"/>
          </a:p>
        </p:txBody>
      </p:sp>
      <p:sp>
        <p:nvSpPr>
          <p:cNvPr id="14" name="Rectangle 2"/>
          <p:cNvSpPr>
            <a:spLocks noChangeArrowheads="1"/>
          </p:cNvSpPr>
          <p:nvPr/>
        </p:nvSpPr>
        <p:spPr bwMode="auto">
          <a:xfrm>
            <a:off x="506502" y="2123617"/>
            <a:ext cx="180375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32" y="2929407"/>
            <a:ext cx="5197618" cy="368164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846664" y="5312075"/>
            <a:ext cx="2909771" cy="369332"/>
          </a:xfrm>
          <a:prstGeom prst="rect">
            <a:avLst/>
          </a:prstGeom>
        </p:spPr>
        <p:txBody>
          <a:bodyPr wrap="none">
            <a:spAutoFit/>
          </a:bodyPr>
          <a:lstStyle/>
          <a:p>
            <a:r>
              <a:rPr lang="en-US" b="1">
                <a:solidFill>
                  <a:srgbClr val="FF0000"/>
                </a:solidFill>
                <a:effectLst/>
                <a:latin typeface="Times New Roman" charset="0"/>
                <a:ea typeface="Times New Roman" charset="0"/>
              </a:rPr>
              <a:t>Mainboard máy Pentium 3</a:t>
            </a:r>
            <a:r>
              <a:rPr lang="en-US">
                <a:effectLst/>
              </a:rPr>
              <a:t> </a:t>
            </a:r>
            <a:endParaRPr lang="en-US"/>
          </a:p>
        </p:txBody>
      </p:sp>
      <p:sp>
        <p:nvSpPr>
          <p:cNvPr id="17" name="Rectangle 4"/>
          <p:cNvSpPr>
            <a:spLocks noChangeArrowheads="1"/>
          </p:cNvSpPr>
          <p:nvPr/>
        </p:nvSpPr>
        <p:spPr bwMode="auto">
          <a:xfrm>
            <a:off x="6456039" y="1290487"/>
            <a:ext cx="148572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39" y="1290487"/>
            <a:ext cx="5184576" cy="397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03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dòng Mainboard</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738705" y="6660530"/>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263352" y="1413811"/>
            <a:ext cx="4352474" cy="369332"/>
          </a:xfrm>
          <a:prstGeom prst="rect">
            <a:avLst/>
          </a:prstGeom>
        </p:spPr>
        <p:txBody>
          <a:bodyPr wrap="none">
            <a:spAutoFit/>
          </a:bodyPr>
          <a:lstStyle/>
          <a:p>
            <a:r>
              <a:rPr lang="en-US" b="1"/>
              <a:t>Mainboard máy Pentium 4 socket 775</a:t>
            </a:r>
            <a:r>
              <a:rPr lang="en-US">
                <a:effectLst/>
              </a:rPr>
              <a:t> </a:t>
            </a:r>
            <a:endParaRPr lang="en-US"/>
          </a:p>
        </p:txBody>
      </p:sp>
      <p:sp>
        <p:nvSpPr>
          <p:cNvPr id="14" name="Rectangle 2"/>
          <p:cNvSpPr>
            <a:spLocks noChangeArrowheads="1"/>
          </p:cNvSpPr>
          <p:nvPr/>
        </p:nvSpPr>
        <p:spPr bwMode="auto">
          <a:xfrm>
            <a:off x="506502" y="2123617"/>
            <a:ext cx="180375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4"/>
          <p:cNvSpPr>
            <a:spLocks noChangeArrowheads="1"/>
          </p:cNvSpPr>
          <p:nvPr/>
        </p:nvSpPr>
        <p:spPr bwMode="auto">
          <a:xfrm>
            <a:off x="6456039" y="1290487"/>
            <a:ext cx="148572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23226" y="195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15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26" y="1954486"/>
            <a:ext cx="4292600" cy="42108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799102" y="900743"/>
            <a:ext cx="6096000" cy="5909310"/>
          </a:xfrm>
          <a:prstGeom prst="rect">
            <a:avLst/>
          </a:prstGeom>
        </p:spPr>
        <p:txBody>
          <a:bodyPr>
            <a:spAutoFit/>
          </a:bodyPr>
          <a:lstStyle/>
          <a:p>
            <a:pPr marL="836295" algn="l">
              <a:lnSpc>
                <a:spcPct val="150000"/>
              </a:lnSpc>
              <a:spcAft>
                <a:spcPts val="0"/>
              </a:spcAft>
            </a:pPr>
            <a:r>
              <a:rPr lang="en-US" sz="2800" b="1" spc="-10">
                <a:solidFill>
                  <a:srgbClr val="0000FF"/>
                </a:solidFill>
                <a:effectLst/>
                <a:latin typeface="+mj-lt"/>
                <a:ea typeface="Times New Roman" charset="0"/>
              </a:rPr>
              <a:t>Đ</a:t>
            </a:r>
            <a:r>
              <a:rPr lang="en-US" sz="2800" b="1">
                <a:solidFill>
                  <a:srgbClr val="0000FF"/>
                </a:solidFill>
                <a:effectLst/>
                <a:latin typeface="+mj-lt"/>
                <a:ea typeface="Times New Roman" charset="0"/>
              </a:rPr>
              <a:t>ặc </a:t>
            </a:r>
            <a:r>
              <a:rPr lang="en-US" sz="2800" b="1" spc="-10">
                <a:solidFill>
                  <a:srgbClr val="0000FF"/>
                </a:solidFill>
                <a:effectLst/>
                <a:latin typeface="+mj-lt"/>
                <a:ea typeface="Times New Roman" charset="0"/>
              </a:rPr>
              <a:t>đ</a:t>
            </a:r>
            <a:r>
              <a:rPr lang="en-US" sz="2800" b="1">
                <a:solidFill>
                  <a:srgbClr val="0000FF"/>
                </a:solidFill>
                <a:effectLst/>
                <a:latin typeface="+mj-lt"/>
                <a:ea typeface="Times New Roman" charset="0"/>
              </a:rPr>
              <a:t>i</a:t>
            </a:r>
            <a:r>
              <a:rPr lang="en-US" sz="2800" b="1" spc="-10">
                <a:solidFill>
                  <a:srgbClr val="0000FF"/>
                </a:solidFill>
                <a:effectLst/>
                <a:latin typeface="+mj-lt"/>
                <a:ea typeface="Times New Roman" charset="0"/>
              </a:rPr>
              <a:t>ểm</a:t>
            </a:r>
            <a:r>
              <a:rPr lang="en-US" sz="2800" b="1">
                <a:solidFill>
                  <a:srgbClr val="0000FF"/>
                </a:solidFill>
                <a:effectLst/>
                <a:latin typeface="+mj-lt"/>
                <a:ea typeface="Times New Roman" charset="0"/>
              </a:rPr>
              <a:t> </a:t>
            </a:r>
            <a:r>
              <a:rPr lang="en-US" sz="2800" b="1" spc="-10">
                <a:solidFill>
                  <a:srgbClr val="0000FF"/>
                </a:solidFill>
                <a:effectLst/>
                <a:latin typeface="+mj-lt"/>
                <a:ea typeface="Times New Roman" charset="0"/>
              </a:rPr>
              <a:t>:</a:t>
            </a:r>
            <a:endParaRPr lang="en-US" sz="2800">
              <a:effectLst/>
              <a:latin typeface="+mj-lt"/>
              <a:ea typeface="Times New Roman" charset="0"/>
            </a:endParaRPr>
          </a:p>
          <a:p>
            <a:pPr algn="l">
              <a:lnSpc>
                <a:spcPct val="150000"/>
              </a:lnSpc>
              <a:spcAft>
                <a:spcPts val="0"/>
              </a:spcAft>
            </a:pPr>
            <a:r>
              <a:rPr lang="en-US" sz="2800">
                <a:solidFill>
                  <a:srgbClr val="000000"/>
                </a:solidFill>
                <a:effectLst/>
                <a:latin typeface="+mj-lt"/>
                <a:ea typeface="Times New Roman" charset="0"/>
              </a:rPr>
              <a:t> CPU g</a:t>
            </a:r>
            <a:r>
              <a:rPr lang="en-US" sz="2800" spc="-10">
                <a:solidFill>
                  <a:srgbClr val="000000"/>
                </a:solidFill>
                <a:effectLst/>
                <a:latin typeface="+mj-lt"/>
                <a:ea typeface="Times New Roman" charset="0"/>
              </a:rPr>
              <a:t>ắ</a:t>
            </a:r>
            <a:r>
              <a:rPr lang="en-US" sz="2800">
                <a:solidFill>
                  <a:srgbClr val="000000"/>
                </a:solidFill>
                <a:effectLst/>
                <a:latin typeface="+mj-lt"/>
                <a:ea typeface="Times New Roman" charset="0"/>
              </a:rPr>
              <a:t>n vào Mainboard theo kiểu đ</a:t>
            </a:r>
            <a:r>
              <a:rPr lang="en-US" sz="2800" spc="-10">
                <a:solidFill>
                  <a:srgbClr val="000000"/>
                </a:solidFill>
                <a:effectLst/>
                <a:latin typeface="+mj-lt"/>
                <a:ea typeface="Times New Roman" charset="0"/>
              </a:rPr>
              <a:t>ế</a:t>
            </a:r>
            <a:r>
              <a:rPr lang="en-US" sz="2800" spc="5">
                <a:solidFill>
                  <a:srgbClr val="000000"/>
                </a:solidFill>
                <a:effectLst/>
                <a:latin typeface="+mj-lt"/>
                <a:ea typeface="Times New Roman" charset="0"/>
              </a:rPr>
              <a:t> </a:t>
            </a:r>
            <a:r>
              <a:rPr lang="en-US" sz="2800">
                <a:solidFill>
                  <a:srgbClr val="000000"/>
                </a:solidFill>
                <a:effectLst/>
                <a:latin typeface="+mj-lt"/>
                <a:ea typeface="Times New Roman" charset="0"/>
              </a:rPr>
              <a:t>c</a:t>
            </a:r>
            <a:r>
              <a:rPr lang="en-US" sz="2800" spc="-10">
                <a:solidFill>
                  <a:srgbClr val="000000"/>
                </a:solidFill>
                <a:effectLst/>
                <a:latin typeface="+mj-lt"/>
                <a:ea typeface="Times New Roman" charset="0"/>
              </a:rPr>
              <a:t>ắ</a:t>
            </a:r>
            <a:r>
              <a:rPr lang="en-US" sz="2800">
                <a:solidFill>
                  <a:srgbClr val="000000"/>
                </a:solidFill>
                <a:effectLst/>
                <a:latin typeface="+mj-lt"/>
                <a:ea typeface="Times New Roman" charset="0"/>
              </a:rPr>
              <a:t>m </a:t>
            </a:r>
            <a:r>
              <a:rPr lang="en-US" sz="2800" b="1" spc="-10">
                <a:solidFill>
                  <a:srgbClr val="FF00FF"/>
                </a:solidFill>
                <a:effectLst/>
                <a:latin typeface="+mj-lt"/>
                <a:ea typeface="Times New Roman" charset="0"/>
              </a:rPr>
              <a:t>Socket</a:t>
            </a:r>
            <a:r>
              <a:rPr lang="en-US" sz="2800" b="1">
                <a:solidFill>
                  <a:srgbClr val="FF00FF"/>
                </a:solidFill>
                <a:effectLst/>
                <a:latin typeface="+mj-lt"/>
                <a:ea typeface="Times New Roman" charset="0"/>
              </a:rPr>
              <a:t> </a:t>
            </a:r>
            <a:r>
              <a:rPr lang="en-US" sz="2800" b="1" spc="-10">
                <a:solidFill>
                  <a:srgbClr val="FF00FF"/>
                </a:solidFill>
                <a:effectLst/>
                <a:latin typeface="+mj-lt"/>
                <a:ea typeface="Times New Roman" charset="0"/>
              </a:rPr>
              <a:t>775</a:t>
            </a:r>
            <a:endParaRPr lang="en-US" sz="2800">
              <a:latin typeface="+mj-lt"/>
              <a:ea typeface="Times New Roman" charset="0"/>
            </a:endParaRPr>
          </a:p>
          <a:p>
            <a:pPr algn="l">
              <a:lnSpc>
                <a:spcPct val="150000"/>
              </a:lnSpc>
              <a:spcAft>
                <a:spcPts val="0"/>
              </a:spcAft>
            </a:pPr>
            <a:r>
              <a:rPr lang="en-US" sz="2800">
                <a:solidFill>
                  <a:srgbClr val="000000"/>
                </a:solidFill>
                <a:effectLst/>
                <a:latin typeface="+mj-lt"/>
                <a:ea typeface="Times New Roman" charset="0"/>
              </a:rPr>
              <a:t>Hỗ </a:t>
            </a:r>
            <a:r>
              <a:rPr lang="en-US" sz="2800" spc="-10">
                <a:solidFill>
                  <a:srgbClr val="000000"/>
                </a:solidFill>
                <a:effectLst/>
                <a:latin typeface="+mj-lt"/>
                <a:ea typeface="Times New Roman" charset="0"/>
              </a:rPr>
              <a:t>t</a:t>
            </a:r>
            <a:r>
              <a:rPr lang="en-US" sz="2800">
                <a:solidFill>
                  <a:srgbClr val="000000"/>
                </a:solidFill>
                <a:effectLst/>
                <a:latin typeface="+mj-lt"/>
                <a:ea typeface="Times New Roman" charset="0"/>
              </a:rPr>
              <a:t>r</a:t>
            </a:r>
            <a:r>
              <a:rPr lang="en-US" sz="2800" spc="-10">
                <a:solidFill>
                  <a:srgbClr val="000000"/>
                </a:solidFill>
                <a:effectLst/>
                <a:latin typeface="+mj-lt"/>
                <a:ea typeface="Times New Roman" charset="0"/>
              </a:rPr>
              <a:t>ợ</a:t>
            </a:r>
            <a:r>
              <a:rPr lang="en-US" sz="2800" spc="5">
                <a:solidFill>
                  <a:srgbClr val="000000"/>
                </a:solidFill>
                <a:effectLst/>
                <a:latin typeface="+mj-lt"/>
                <a:ea typeface="Times New Roman" charset="0"/>
              </a:rPr>
              <a:t> </a:t>
            </a:r>
            <a:r>
              <a:rPr lang="en-US" sz="2800" spc="-10">
                <a:solidFill>
                  <a:srgbClr val="000000"/>
                </a:solidFill>
                <a:effectLst/>
                <a:latin typeface="+mj-lt"/>
                <a:ea typeface="Times New Roman" charset="0"/>
              </a:rPr>
              <a:t>t</a:t>
            </a:r>
            <a:r>
              <a:rPr lang="en-US" sz="2800">
                <a:solidFill>
                  <a:srgbClr val="000000"/>
                </a:solidFill>
                <a:effectLst/>
                <a:latin typeface="+mj-lt"/>
                <a:ea typeface="Times New Roman" charset="0"/>
              </a:rPr>
              <a:t>ốc độ CPU t</a:t>
            </a:r>
            <a:r>
              <a:rPr lang="en-US" sz="2800" spc="-10">
                <a:solidFill>
                  <a:srgbClr val="000000"/>
                </a:solidFill>
                <a:effectLst/>
                <a:latin typeface="+mj-lt"/>
                <a:ea typeface="Times New Roman" charset="0"/>
              </a:rPr>
              <a:t>ừ</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2GH</a:t>
            </a:r>
            <a:r>
              <a:rPr lang="en-US" sz="2800">
                <a:solidFill>
                  <a:srgbClr val="000000"/>
                </a:solidFill>
                <a:effectLst/>
                <a:latin typeface="+mj-lt"/>
                <a:ea typeface="Times New Roman" charset="0"/>
              </a:rPr>
              <a:t>z đến trên 3,8GHz</a:t>
            </a:r>
            <a:endParaRPr lang="en-US" sz="2800">
              <a:latin typeface="+mj-lt"/>
              <a:ea typeface="Times New Roman" charset="0"/>
            </a:endParaRPr>
          </a:p>
          <a:p>
            <a:pPr algn="l">
              <a:lnSpc>
                <a:spcPct val="150000"/>
              </a:lnSpc>
              <a:spcAft>
                <a:spcPts val="0"/>
              </a:spcAft>
            </a:pPr>
            <a:r>
              <a:rPr lang="en-US" sz="2800">
                <a:solidFill>
                  <a:srgbClr val="000000"/>
                </a:solidFill>
                <a:effectLst/>
                <a:latin typeface="+mj-lt"/>
                <a:ea typeface="Times New Roman" charset="0"/>
              </a:rPr>
              <a:t>S</a:t>
            </a:r>
            <a:r>
              <a:rPr lang="en-US" sz="2800" spc="-10">
                <a:solidFill>
                  <a:srgbClr val="000000"/>
                </a:solidFill>
                <a:effectLst/>
                <a:latin typeface="+mj-lt"/>
                <a:ea typeface="Times New Roman" charset="0"/>
              </a:rPr>
              <a:t>ử</a:t>
            </a:r>
            <a:r>
              <a:rPr lang="en-US" sz="2800">
                <a:solidFill>
                  <a:srgbClr val="000000"/>
                </a:solidFill>
                <a:effectLst/>
                <a:latin typeface="+mj-lt"/>
                <a:ea typeface="Times New Roman" charset="0"/>
              </a:rPr>
              <a:t> dụng Card Video AGP 16X hoặ</a:t>
            </a:r>
            <a:r>
              <a:rPr lang="en-US" sz="2800" spc="-10">
                <a:solidFill>
                  <a:srgbClr val="000000"/>
                </a:solidFill>
                <a:effectLst/>
                <a:latin typeface="+mj-lt"/>
                <a:ea typeface="Times New Roman" charset="0"/>
              </a:rPr>
              <a:t>c</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Card</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Video</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PCI</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Expres </a:t>
            </a:r>
            <a:r>
              <a:rPr lang="en-US" sz="2800">
                <a:solidFill>
                  <a:srgbClr val="000000"/>
                </a:solidFill>
                <a:effectLst/>
                <a:latin typeface="+mj-lt"/>
                <a:ea typeface="Times New Roman" charset="0"/>
              </a:rPr>
              <a:t>16X</a:t>
            </a:r>
            <a:endParaRPr lang="en-US" sz="2800">
              <a:latin typeface="+mj-lt"/>
              <a:ea typeface="Times New Roman" charset="0"/>
            </a:endParaRPr>
          </a:p>
          <a:p>
            <a:pPr algn="l">
              <a:lnSpc>
                <a:spcPct val="150000"/>
              </a:lnSpc>
              <a:spcAft>
                <a:spcPts val="0"/>
              </a:spcAft>
            </a:pPr>
            <a:r>
              <a:rPr lang="en-US" sz="2800" spc="-10">
                <a:solidFill>
                  <a:srgbClr val="000000"/>
                </a:solidFill>
                <a:latin typeface="+mj-lt"/>
                <a:ea typeface="Times New Roman" charset="0"/>
              </a:rPr>
              <a:t>Sử dụng bộ nhớ DDRam có tốc độ Bus từ 400MHz trở lên</a:t>
            </a:r>
          </a:p>
        </p:txBody>
      </p:sp>
    </p:spTree>
    <p:extLst>
      <p:ext uri="{BB962C8B-B14F-4D97-AF65-F5344CB8AC3E}">
        <p14:creationId xmlns:p14="http://schemas.microsoft.com/office/powerpoint/2010/main" val="184063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dòng Mainboard</a:t>
            </a:r>
            <a:endParaRPr lang="en-US"/>
          </a:p>
        </p:txBody>
      </p:sp>
      <p:sp>
        <p:nvSpPr>
          <p:cNvPr id="5" name="Rectangle 2"/>
          <p:cNvSpPr>
            <a:spLocks noChangeArrowheads="1"/>
          </p:cNvSpPr>
          <p:nvPr/>
        </p:nvSpPr>
        <p:spPr bwMode="auto">
          <a:xfrm>
            <a:off x="6736904" y="2888267"/>
            <a:ext cx="405887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6312023" y="1259631"/>
            <a:ext cx="300555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6456040" y="476672"/>
            <a:ext cx="38412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6456039" y="1052735"/>
            <a:ext cx="24635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6600025" y="856708"/>
            <a:ext cx="30271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6600026" y="557812"/>
            <a:ext cx="261649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6597594" y="46531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a:spLocks noChangeArrowheads="1"/>
          </p:cNvSpPr>
          <p:nvPr/>
        </p:nvSpPr>
        <p:spPr bwMode="auto">
          <a:xfrm>
            <a:off x="2030502" y="4282618"/>
            <a:ext cx="16813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738705" y="6660530"/>
            <a:ext cx="168973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a:off x="1703512" y="2648031"/>
            <a:ext cx="187307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14512" y="1413811"/>
            <a:ext cx="4908203" cy="369332"/>
          </a:xfrm>
          <a:prstGeom prst="rect">
            <a:avLst/>
          </a:prstGeom>
        </p:spPr>
        <p:txBody>
          <a:bodyPr wrap="none">
            <a:spAutoFit/>
          </a:bodyPr>
          <a:lstStyle/>
          <a:p>
            <a:r>
              <a:rPr lang="en-US" b="1"/>
              <a:t>Mainboard Socket 939 cho CPU hãng AMD</a:t>
            </a:r>
            <a:r>
              <a:rPr lang="en-US">
                <a:effectLst/>
              </a:rPr>
              <a:t> </a:t>
            </a:r>
            <a:endParaRPr lang="en-US"/>
          </a:p>
        </p:txBody>
      </p:sp>
      <p:sp>
        <p:nvSpPr>
          <p:cNvPr id="14" name="Rectangle 2"/>
          <p:cNvSpPr>
            <a:spLocks noChangeArrowheads="1"/>
          </p:cNvSpPr>
          <p:nvPr/>
        </p:nvSpPr>
        <p:spPr bwMode="auto">
          <a:xfrm>
            <a:off x="506502" y="2123617"/>
            <a:ext cx="180375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4"/>
          <p:cNvSpPr>
            <a:spLocks noChangeArrowheads="1"/>
          </p:cNvSpPr>
          <p:nvPr/>
        </p:nvSpPr>
        <p:spPr bwMode="auto">
          <a:xfrm>
            <a:off x="6456039" y="1290487"/>
            <a:ext cx="148572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23226" y="195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986292" y="1813998"/>
            <a:ext cx="6985530" cy="4401205"/>
          </a:xfrm>
          <a:prstGeom prst="rect">
            <a:avLst/>
          </a:prstGeom>
        </p:spPr>
        <p:txBody>
          <a:bodyPr wrap="square">
            <a:spAutoFit/>
          </a:bodyPr>
          <a:lstStyle/>
          <a:p>
            <a:pPr marL="457200" indent="-457200" algn="l">
              <a:buFont typeface="Arial" charset="0"/>
              <a:buChar char="•"/>
            </a:pPr>
            <a:r>
              <a:rPr lang="en-US" sz="2800" b="1"/>
              <a:t>Đặc điểm :</a:t>
            </a:r>
            <a:endParaRPr lang="en-US" sz="2800"/>
          </a:p>
          <a:p>
            <a:pPr marL="457200" indent="-457200" algn="l">
              <a:buFont typeface="Arial" charset="0"/>
              <a:buChar char="•"/>
            </a:pPr>
            <a:r>
              <a:rPr lang="en-US" sz="2800"/>
              <a:t>Sử dụng CPU của hãng AMD gắn vào Mainboard theo kiểu đế cắm </a:t>
            </a:r>
            <a:r>
              <a:rPr lang="en-US" sz="2800" b="1"/>
              <a:t>Socket 939</a:t>
            </a:r>
            <a:endParaRPr lang="en-US" sz="2800"/>
          </a:p>
          <a:p>
            <a:pPr marL="457200" indent="-457200" algn="l">
              <a:buFont typeface="Arial" charset="0"/>
              <a:buChar char="•"/>
            </a:pPr>
            <a:r>
              <a:rPr lang="en-US" sz="2800"/>
              <a:t>Hỗ trợ tốc độ CPU từ 2GHz đến trên 4GHz</a:t>
            </a:r>
          </a:p>
          <a:p>
            <a:pPr marL="457200" indent="-457200" algn="l">
              <a:buFont typeface="Arial" charset="0"/>
              <a:buChar char="•"/>
            </a:pPr>
            <a:r>
              <a:rPr lang="en-US" sz="2800"/>
              <a:t>Tốc độ Bus của CPU ( FSB )  từ 533MHz trở lên</a:t>
            </a:r>
          </a:p>
          <a:p>
            <a:pPr marL="457200" indent="-457200" algn="l">
              <a:buFont typeface="Arial" charset="0"/>
              <a:buChar char="•"/>
            </a:pPr>
            <a:r>
              <a:rPr lang="en-US" sz="2800"/>
              <a:t>Sử dụng bộ nhớ DDRam có tốc độ Bus từ 400MHz trở lên</a:t>
            </a:r>
          </a:p>
        </p:txBody>
      </p:sp>
      <p:sp>
        <p:nvSpPr>
          <p:cNvPr id="16" name="Rectangle 2"/>
          <p:cNvSpPr>
            <a:spLocks noChangeArrowheads="1"/>
          </p:cNvSpPr>
          <p:nvPr/>
        </p:nvSpPr>
        <p:spPr bwMode="auto">
          <a:xfrm>
            <a:off x="119335" y="1783142"/>
            <a:ext cx="12841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5" y="1783142"/>
            <a:ext cx="4443997" cy="4310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6"/>
            <a:ext cx="9960971" cy="1143000"/>
          </a:xfrm>
        </p:spPr>
        <p:txBody>
          <a:bodyPr/>
          <a:lstStyle/>
          <a:p>
            <a:r>
              <a:rPr lang="en-US"/>
              <a:t>Mainboard hỗ trợ Chip  Intel Core™ 2 Duo Processor! và hỗ trợ Dual DDR2 </a:t>
            </a:r>
          </a:p>
        </p:txBody>
      </p:sp>
      <p:sp>
        <p:nvSpPr>
          <p:cNvPr id="3" name="Content Placeholder 2"/>
          <p:cNvSpPr>
            <a:spLocks noGrp="1"/>
          </p:cNvSpPr>
          <p:nvPr>
            <p:ph idx="1"/>
          </p:nvPr>
        </p:nvSpPr>
        <p:spPr>
          <a:xfrm>
            <a:off x="5375919" y="2348879"/>
            <a:ext cx="6111231" cy="2520281"/>
          </a:xfrm>
        </p:spPr>
        <p:txBody>
          <a:bodyPr/>
          <a:lstStyle/>
          <a:p>
            <a:pPr algn="just"/>
            <a:r>
              <a:rPr lang="en-US" i="1"/>
              <a:t>Mainboard với công nghệ mới nhất hỗ trợ chip 2 nhân và Ram có tốc độ Bus nhân đôi có 2 Card Video AGP và 2 ROM BIOS</a:t>
            </a:r>
            <a:endParaRPr lang="en-US"/>
          </a:p>
          <a:p>
            <a:endParaRPr 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806028"/>
            <a:ext cx="4799944" cy="392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203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6"/>
            <a:ext cx="9960971" cy="1143000"/>
          </a:xfrm>
        </p:spPr>
        <p:txBody>
          <a:bodyPr/>
          <a:lstStyle/>
          <a:p>
            <a:r>
              <a:rPr lang="en-US"/>
              <a:t>Mainboard hỗ trợ Chip  Intel Core™ 2 Duo Processor! và hỗ trợ Dual DDR2 </a:t>
            </a:r>
          </a:p>
        </p:txBody>
      </p:sp>
      <p:sp>
        <p:nvSpPr>
          <p:cNvPr id="3" name="Content Placeholder 2"/>
          <p:cNvSpPr>
            <a:spLocks noGrp="1"/>
          </p:cNvSpPr>
          <p:nvPr>
            <p:ph idx="1"/>
          </p:nvPr>
        </p:nvSpPr>
        <p:spPr>
          <a:xfrm>
            <a:off x="263352" y="1700808"/>
            <a:ext cx="11545147" cy="2520281"/>
          </a:xfrm>
        </p:spPr>
        <p:txBody>
          <a:bodyPr/>
          <a:lstStyle/>
          <a:p>
            <a:r>
              <a:rPr lang="en-US" b="1"/>
              <a:t>Mainboard hỗ trợ Dual DDR RAM</a:t>
            </a:r>
            <a:endParaRPr lang="en-US"/>
          </a:p>
          <a:p>
            <a:pPr marL="0" indent="0">
              <a:buNone/>
            </a:pPr>
            <a:r>
              <a:rPr lang="en-US"/>
              <a:t>Đây là công nghệ cho phép nhân đôi tốc độ RAM khi ta lắp đặt RAM theo một quy tắc nhất định .</a:t>
            </a:r>
          </a:p>
          <a:p>
            <a:r>
              <a:rPr lang="en-US"/>
              <a:t>Các Mainboard hỗ trợ Dual DDR có hai cặp khe cắm như hình dưới, mỗi cặp có 2 mầu khác nhau và hai cặp tương đương với nhau</a:t>
            </a:r>
          </a:p>
          <a:p>
            <a:r>
              <a:rPr lang="en-US"/>
              <a:t>Nếu cắm 2 thanh DDR RAM trên hai khe cùng mầu ở hai cặp khác nhau  thì tốc độ Ram Bus sẽ được nhân đôi .</a:t>
            </a:r>
          </a:p>
          <a:p>
            <a:endParaRPr 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846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6"/>
            <a:ext cx="9960971" cy="1143000"/>
          </a:xfrm>
        </p:spPr>
        <p:txBody>
          <a:bodyPr/>
          <a:lstStyle/>
          <a:p>
            <a:r>
              <a:rPr lang="en-US"/>
              <a:t>Mainboard hỗ trợ Chip  Intel Core™ 2 Duo Processor! và hỗ trợ Dual DDR2 </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91344" y="1808310"/>
            <a:ext cx="14113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081084"/>
            <a:ext cx="4725354" cy="25299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75920" y="1946481"/>
            <a:ext cx="6096000" cy="2677656"/>
          </a:xfrm>
          <a:prstGeom prst="rect">
            <a:avLst/>
          </a:prstGeom>
        </p:spPr>
        <p:txBody>
          <a:bodyPr>
            <a:spAutoFit/>
          </a:bodyPr>
          <a:lstStyle/>
          <a:p>
            <a:pPr algn="just"/>
            <a:r>
              <a:rPr lang="en-US" sz="2800">
                <a:solidFill>
                  <a:srgbClr val="000000"/>
                </a:solidFill>
                <a:effectLst/>
                <a:latin typeface="Times New Roman" charset="0"/>
                <a:ea typeface="Times New Roman" charset="0"/>
              </a:rPr>
              <a:t>V</a:t>
            </a:r>
            <a:r>
              <a:rPr lang="en-US" sz="2800" spc="-10">
                <a:solidFill>
                  <a:srgbClr val="000000"/>
                </a:solidFill>
                <a:effectLst/>
                <a:latin typeface="Times New Roman" charset="0"/>
                <a:ea typeface="Times New Roman" charset="0"/>
              </a:rPr>
              <a:t>í</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d</a:t>
            </a:r>
            <a:r>
              <a:rPr lang="en-US" sz="2800">
                <a:solidFill>
                  <a:srgbClr val="000000"/>
                </a:solidFill>
                <a:effectLst/>
                <a:latin typeface="Times New Roman" charset="0"/>
                <a:ea typeface="Times New Roman" charset="0"/>
              </a:rPr>
              <a:t>ụ </a:t>
            </a:r>
            <a:r>
              <a:rPr lang="en-US" sz="2800" spc="-10">
                <a:solidFill>
                  <a:srgbClr val="000000"/>
                </a:solidFill>
                <a:effectLst/>
                <a:latin typeface="Times New Roman" charset="0"/>
                <a:ea typeface="Times New Roman" charset="0"/>
              </a:rPr>
              <a:t>:</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B</a:t>
            </a:r>
            <a:r>
              <a:rPr lang="en-US" sz="2800">
                <a:solidFill>
                  <a:srgbClr val="000000"/>
                </a:solidFill>
                <a:effectLst/>
                <a:latin typeface="Times New Roman" charset="0"/>
                <a:ea typeface="Times New Roman" charset="0"/>
              </a:rPr>
              <a:t>ạn cắ</a:t>
            </a:r>
            <a:r>
              <a:rPr lang="en-US" sz="2800" spc="-10">
                <a:solidFill>
                  <a:srgbClr val="000000"/>
                </a:solidFill>
                <a:effectLst/>
                <a:latin typeface="Times New Roman" charset="0"/>
                <a:ea typeface="Times New Roman" charset="0"/>
              </a:rPr>
              <a:t>m</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2</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thanh</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DDR</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có</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BUS</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400MHz</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t</a:t>
            </a:r>
            <a:r>
              <a:rPr lang="en-US" sz="2800">
                <a:solidFill>
                  <a:srgbClr val="000000"/>
                </a:solidFill>
                <a:effectLst/>
                <a:latin typeface="Times New Roman" charset="0"/>
                <a:ea typeface="Times New Roman" charset="0"/>
              </a:rPr>
              <a:t>r</a:t>
            </a:r>
            <a:r>
              <a:rPr lang="en-US" sz="2800" spc="-10">
                <a:solidFill>
                  <a:srgbClr val="000000"/>
                </a:solidFill>
                <a:effectLst/>
                <a:latin typeface="Times New Roman" charset="0"/>
                <a:ea typeface="Times New Roman" charset="0"/>
              </a:rPr>
              <a:t>ên</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hai</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khe </a:t>
            </a:r>
            <a:r>
              <a:rPr lang="en-US" sz="2800">
                <a:solidFill>
                  <a:srgbClr val="000000"/>
                </a:solidFill>
                <a:effectLst/>
                <a:latin typeface="Times New Roman" charset="0"/>
                <a:ea typeface="Times New Roman" charset="0"/>
              </a:rPr>
              <a:t>mầu vàng hoặ</a:t>
            </a:r>
            <a:r>
              <a:rPr lang="en-US" sz="2800" spc="-10">
                <a:solidFill>
                  <a:srgbClr val="000000"/>
                </a:solidFill>
                <a:effectLst/>
                <a:latin typeface="Times New Roman" charset="0"/>
                <a:ea typeface="Times New Roman" charset="0"/>
              </a:rPr>
              <a:t>c</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hai</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khe</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m</a:t>
            </a:r>
            <a:r>
              <a:rPr lang="en-US" sz="2800">
                <a:solidFill>
                  <a:srgbClr val="000000"/>
                </a:solidFill>
                <a:effectLst/>
                <a:latin typeface="Times New Roman" charset="0"/>
                <a:ea typeface="Times New Roman" charset="0"/>
              </a:rPr>
              <a:t>ầu đỏ </a:t>
            </a:r>
            <a:r>
              <a:rPr lang="en-US" sz="2800" spc="-10">
                <a:solidFill>
                  <a:srgbClr val="000000"/>
                </a:solidFill>
                <a:effectLst/>
                <a:latin typeface="Times New Roman" charset="0"/>
                <a:ea typeface="Times New Roman" charset="0"/>
              </a:rPr>
              <a:t>t</a:t>
            </a:r>
            <a:r>
              <a:rPr lang="en-US" sz="2800">
                <a:solidFill>
                  <a:srgbClr val="000000"/>
                </a:solidFill>
                <a:effectLst/>
                <a:latin typeface="Times New Roman" charset="0"/>
                <a:ea typeface="Times New Roman" charset="0"/>
              </a:rPr>
              <a:t>h</a:t>
            </a:r>
            <a:r>
              <a:rPr lang="en-US" sz="2800" spc="-10">
                <a:solidFill>
                  <a:srgbClr val="000000"/>
                </a:solidFill>
                <a:effectLst/>
                <a:latin typeface="Times New Roman" charset="0"/>
                <a:ea typeface="Times New Roman" charset="0"/>
              </a:rPr>
              <a:t>ì</a:t>
            </a:r>
            <a:r>
              <a:rPr lang="en-US" sz="2800">
                <a:solidFill>
                  <a:srgbClr val="000000"/>
                </a:solidFill>
                <a:effectLst/>
                <a:latin typeface="Times New Roman" charset="0"/>
                <a:ea typeface="Times New Roman" charset="0"/>
              </a:rPr>
              <a:t> tốc độ </a:t>
            </a:r>
            <a:r>
              <a:rPr lang="en-US" sz="2800" spc="-10">
                <a:solidFill>
                  <a:srgbClr val="000000"/>
                </a:solidFill>
                <a:effectLst/>
                <a:latin typeface="Times New Roman" charset="0"/>
                <a:ea typeface="Times New Roman" charset="0"/>
              </a:rPr>
              <a:t>BU</a:t>
            </a:r>
            <a:r>
              <a:rPr lang="en-US" sz="2800">
                <a:solidFill>
                  <a:srgbClr val="000000"/>
                </a:solidFill>
                <a:effectLst/>
                <a:latin typeface="Times New Roman" charset="0"/>
                <a:ea typeface="Times New Roman" charset="0"/>
              </a:rPr>
              <a:t>S sẽ</a:t>
            </a:r>
            <a:r>
              <a:rPr lang="en-US" sz="2800" spc="-10">
                <a:solidFill>
                  <a:srgbClr val="000000"/>
                </a:solidFill>
                <a:effectLst/>
                <a:latin typeface="Times New Roman" charset="0"/>
                <a:ea typeface="Times New Roman" charset="0"/>
              </a:rPr>
              <a:t> </a:t>
            </a:r>
            <a:r>
              <a:rPr lang="en-US" sz="2800">
                <a:solidFill>
                  <a:srgbClr val="000000"/>
                </a:solidFill>
                <a:effectLst/>
                <a:latin typeface="Times New Roman" charset="0"/>
                <a:ea typeface="Times New Roman" charset="0"/>
              </a:rPr>
              <a:t>đượ</a:t>
            </a:r>
            <a:r>
              <a:rPr lang="en-US" sz="2800" spc="-10">
                <a:solidFill>
                  <a:srgbClr val="000000"/>
                </a:solidFill>
                <a:effectLst/>
                <a:latin typeface="Times New Roman" charset="0"/>
                <a:ea typeface="Times New Roman" charset="0"/>
              </a:rPr>
              <a:t>c</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nhân</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2 </a:t>
            </a:r>
            <a:r>
              <a:rPr lang="en-US" sz="2800">
                <a:solidFill>
                  <a:srgbClr val="000000"/>
                </a:solidFill>
                <a:effectLst/>
                <a:latin typeface="Times New Roman" charset="0"/>
                <a:ea typeface="Times New Roman" charset="0"/>
              </a:rPr>
              <a:t>t</a:t>
            </a:r>
            <a:r>
              <a:rPr lang="en-US" sz="2800" spc="-10">
                <a:solidFill>
                  <a:srgbClr val="000000"/>
                </a:solidFill>
                <a:effectLst/>
                <a:latin typeface="Times New Roman" charset="0"/>
                <a:ea typeface="Times New Roman" charset="0"/>
              </a:rPr>
              <a:t>ức</a:t>
            </a:r>
            <a:r>
              <a:rPr lang="en-US" sz="2800">
                <a:solidFill>
                  <a:srgbClr val="000000"/>
                </a:solidFill>
                <a:effectLst/>
                <a:latin typeface="Times New Roman" charset="0"/>
                <a:ea typeface="Times New Roman" charset="0"/>
              </a:rPr>
              <a:t> l</a:t>
            </a:r>
            <a:r>
              <a:rPr lang="en-US" sz="2800" spc="-10">
                <a:solidFill>
                  <a:srgbClr val="000000"/>
                </a:solidFill>
                <a:effectLst/>
                <a:latin typeface="Times New Roman" charset="0"/>
                <a:ea typeface="Times New Roman" charset="0"/>
              </a:rPr>
              <a:t>à</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tư</a:t>
            </a:r>
            <a:r>
              <a:rPr lang="en-US" sz="2800">
                <a:solidFill>
                  <a:srgbClr val="000000"/>
                </a:solidFill>
                <a:effectLst/>
                <a:latin typeface="Times New Roman" charset="0"/>
                <a:ea typeface="Times New Roman" charset="0"/>
              </a:rPr>
              <a:t>ơng </a:t>
            </a:r>
            <a:r>
              <a:rPr lang="en-US" sz="2800" spc="-10">
                <a:solidFill>
                  <a:srgbClr val="000000"/>
                </a:solidFill>
                <a:effectLst/>
                <a:latin typeface="Times New Roman" charset="0"/>
                <a:ea typeface="Times New Roman" charset="0"/>
              </a:rPr>
              <a:t>đư</a:t>
            </a:r>
            <a:r>
              <a:rPr lang="en-US" sz="2800">
                <a:solidFill>
                  <a:srgbClr val="000000"/>
                </a:solidFill>
                <a:effectLst/>
                <a:latin typeface="Times New Roman" charset="0"/>
                <a:ea typeface="Times New Roman" charset="0"/>
              </a:rPr>
              <a:t>ơng v</a:t>
            </a:r>
            <a:r>
              <a:rPr lang="en-US" sz="2800" spc="-10">
                <a:solidFill>
                  <a:srgbClr val="000000"/>
                </a:solidFill>
                <a:effectLst/>
                <a:latin typeface="Times New Roman" charset="0"/>
                <a:ea typeface="Times New Roman" charset="0"/>
              </a:rPr>
              <a:t>ớ</a:t>
            </a:r>
            <a:r>
              <a:rPr lang="en-US" sz="2800">
                <a:solidFill>
                  <a:srgbClr val="000000"/>
                </a:solidFill>
                <a:effectLst/>
                <a:latin typeface="Times New Roman" charset="0"/>
                <a:ea typeface="Times New Roman" charset="0"/>
              </a:rPr>
              <a:t>i BUS 800MHz ( Dung l</a:t>
            </a:r>
            <a:r>
              <a:rPr lang="en-US" sz="2800" spc="-10">
                <a:solidFill>
                  <a:srgbClr val="000000"/>
                </a:solidFill>
                <a:effectLst/>
                <a:latin typeface="Times New Roman" charset="0"/>
                <a:ea typeface="Times New Roman" charset="0"/>
              </a:rPr>
              <a:t>ư</a:t>
            </a:r>
            <a:r>
              <a:rPr lang="en-US" sz="2800">
                <a:solidFill>
                  <a:srgbClr val="000000"/>
                </a:solidFill>
                <a:effectLst/>
                <a:latin typeface="Times New Roman" charset="0"/>
                <a:ea typeface="Times New Roman" charset="0"/>
              </a:rPr>
              <a:t>ợ</a:t>
            </a:r>
            <a:r>
              <a:rPr lang="en-US" sz="2800" spc="-10">
                <a:solidFill>
                  <a:srgbClr val="000000"/>
                </a:solidFill>
                <a:effectLst/>
                <a:latin typeface="Times New Roman" charset="0"/>
                <a:ea typeface="Times New Roman" charset="0"/>
              </a:rPr>
              <a:t>ng</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MB</a:t>
            </a:r>
            <a:r>
              <a:rPr lang="en-US" sz="2800">
                <a:solidFill>
                  <a:srgbClr val="000000"/>
                </a:solidFill>
                <a:effectLst/>
                <a:latin typeface="Times New Roman" charset="0"/>
                <a:ea typeface="Times New Roman" charset="0"/>
              </a:rPr>
              <a:t> vẫn bằng tổng hai thanh </a:t>
            </a:r>
            <a:r>
              <a:rPr lang="en-US" sz="2800" spc="-10">
                <a:solidFill>
                  <a:srgbClr val="000000"/>
                </a:solidFill>
                <a:effectLst/>
                <a:latin typeface="Times New Roman" charset="0"/>
                <a:ea typeface="Times New Roman" charset="0"/>
              </a:rPr>
              <a:t>c</a:t>
            </a:r>
            <a:r>
              <a:rPr lang="en-US" sz="2800">
                <a:solidFill>
                  <a:srgbClr val="000000"/>
                </a:solidFill>
                <a:effectLst/>
                <a:latin typeface="Times New Roman" charset="0"/>
                <a:ea typeface="Times New Roman" charset="0"/>
              </a:rPr>
              <a:t>ộng </a:t>
            </a:r>
            <a:r>
              <a:rPr lang="en-US" sz="2800" spc="-10">
                <a:solidFill>
                  <a:srgbClr val="000000"/>
                </a:solidFill>
                <a:effectLst/>
                <a:latin typeface="Times New Roman" charset="0"/>
                <a:ea typeface="Times New Roman" charset="0"/>
              </a:rPr>
              <a:t>l</a:t>
            </a:r>
            <a:r>
              <a:rPr lang="en-US" sz="2800">
                <a:solidFill>
                  <a:srgbClr val="000000"/>
                </a:solidFill>
                <a:effectLst/>
                <a:latin typeface="Times New Roman" charset="0"/>
                <a:ea typeface="Times New Roman" charset="0"/>
              </a:rPr>
              <a:t>ạ</a:t>
            </a:r>
            <a:r>
              <a:rPr lang="en-US" sz="2800" spc="-10">
                <a:solidFill>
                  <a:srgbClr val="000000"/>
                </a:solidFill>
                <a:effectLst/>
                <a:latin typeface="Times New Roman" charset="0"/>
                <a:ea typeface="Times New Roman" charset="0"/>
              </a:rPr>
              <a:t>i</a:t>
            </a:r>
            <a:r>
              <a:rPr lang="en-US" sz="2800">
                <a:solidFill>
                  <a:srgbClr val="000000"/>
                </a:solidFill>
                <a:effectLst/>
                <a:latin typeface="Times New Roman" charset="0"/>
                <a:ea typeface="Times New Roman" charset="0"/>
              </a:rPr>
              <a:t> </a:t>
            </a:r>
            <a:r>
              <a:rPr lang="en-US" sz="2800" spc="-10">
                <a:solidFill>
                  <a:srgbClr val="000000"/>
                </a:solidFill>
                <a:effectLst/>
                <a:latin typeface="Times New Roman" charset="0"/>
                <a:ea typeface="Times New Roman" charset="0"/>
              </a:rPr>
              <a:t>)</a:t>
            </a:r>
            <a:r>
              <a:rPr lang="en-US" sz="2800">
                <a:effectLst/>
              </a:rPr>
              <a:t> </a:t>
            </a:r>
            <a:endParaRPr lang="en-US" sz="2800"/>
          </a:p>
        </p:txBody>
      </p:sp>
      <p:sp>
        <p:nvSpPr>
          <p:cNvPr id="8" name="Rectangle 7"/>
          <p:cNvSpPr/>
          <p:nvPr/>
        </p:nvSpPr>
        <p:spPr>
          <a:xfrm>
            <a:off x="-384720" y="4716589"/>
            <a:ext cx="11856640" cy="1582484"/>
          </a:xfrm>
          <a:prstGeom prst="rect">
            <a:avLst/>
          </a:prstGeom>
        </p:spPr>
        <p:txBody>
          <a:bodyPr wrap="square">
            <a:spAutoFit/>
          </a:bodyPr>
          <a:lstStyle/>
          <a:p>
            <a:pPr marL="1026795" algn="just">
              <a:lnSpc>
                <a:spcPct val="150000"/>
              </a:lnSpc>
              <a:spcBef>
                <a:spcPts val="130"/>
              </a:spcBef>
              <a:spcAft>
                <a:spcPts val="0"/>
              </a:spcAft>
            </a:pPr>
            <a:r>
              <a:rPr lang="en-US" sz="3200" spc="-10">
                <a:solidFill>
                  <a:srgbClr val="000000"/>
                </a:solidFill>
                <a:effectLst/>
                <a:latin typeface="Times New Roman" charset="0"/>
                <a:ea typeface="Times New Roman" charset="0"/>
              </a:rPr>
              <a:t>N</a:t>
            </a:r>
            <a:r>
              <a:rPr lang="en-US" sz="3200">
                <a:solidFill>
                  <a:srgbClr val="000000"/>
                </a:solidFill>
                <a:effectLst/>
                <a:latin typeface="Times New Roman" charset="0"/>
                <a:ea typeface="Times New Roman" charset="0"/>
              </a:rPr>
              <a:t>ếu bạn cắm 2 thanh trên hai khe có m</a:t>
            </a:r>
            <a:r>
              <a:rPr lang="en-US" sz="3200" spc="-10">
                <a:solidFill>
                  <a:srgbClr val="000000"/>
                </a:solidFill>
                <a:effectLst/>
                <a:latin typeface="Times New Roman" charset="0"/>
                <a:ea typeface="Times New Roman" charset="0"/>
              </a:rPr>
              <a:t>ầu</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khác</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nhau</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thì</a:t>
            </a:r>
            <a:r>
              <a:rPr lang="en-US" sz="3200">
                <a:solidFill>
                  <a:srgbClr val="000000"/>
                </a:solidFill>
                <a:effectLst/>
                <a:latin typeface="Times New Roman" charset="0"/>
                <a:ea typeface="Times New Roman" charset="0"/>
              </a:rPr>
              <a:t> tố</a:t>
            </a:r>
            <a:r>
              <a:rPr lang="en-US" sz="3200" spc="-10">
                <a:solidFill>
                  <a:srgbClr val="000000"/>
                </a:solidFill>
                <a:effectLst/>
                <a:latin typeface="Times New Roman" charset="0"/>
                <a:ea typeface="Times New Roman" charset="0"/>
              </a:rPr>
              <a:t>c</a:t>
            </a:r>
            <a:endParaRPr lang="en-US" sz="3200">
              <a:effectLst/>
              <a:latin typeface="Times New Roman" charset="0"/>
              <a:ea typeface="Times New Roman" charset="0"/>
            </a:endParaRPr>
          </a:p>
          <a:p>
            <a:pPr marL="1026795" algn="just">
              <a:lnSpc>
                <a:spcPct val="150000"/>
              </a:lnSpc>
              <a:spcBef>
                <a:spcPts val="125"/>
              </a:spcBef>
              <a:spcAft>
                <a:spcPts val="0"/>
              </a:spcAft>
            </a:pPr>
            <a:r>
              <a:rPr lang="en-US" sz="3200">
                <a:solidFill>
                  <a:srgbClr val="000000"/>
                </a:solidFill>
                <a:effectLst/>
                <a:latin typeface="Times New Roman" charset="0"/>
                <a:ea typeface="Times New Roman" charset="0"/>
              </a:rPr>
              <a:t>độ </a:t>
            </a:r>
            <a:r>
              <a:rPr lang="en-US" sz="3200" spc="-10">
                <a:solidFill>
                  <a:srgbClr val="000000"/>
                </a:solidFill>
                <a:effectLst/>
                <a:latin typeface="Times New Roman" charset="0"/>
                <a:ea typeface="Times New Roman" charset="0"/>
              </a:rPr>
              <a:t>BU</a:t>
            </a:r>
            <a:r>
              <a:rPr lang="en-US" sz="3200">
                <a:solidFill>
                  <a:srgbClr val="000000"/>
                </a:solidFill>
                <a:effectLst/>
                <a:latin typeface="Times New Roman" charset="0"/>
                <a:ea typeface="Times New Roman" charset="0"/>
              </a:rPr>
              <a:t>S củ</a:t>
            </a:r>
            <a:r>
              <a:rPr lang="en-US" sz="3200" spc="-10">
                <a:solidFill>
                  <a:srgbClr val="000000"/>
                </a:solidFill>
                <a:effectLst/>
                <a:latin typeface="Times New Roman" charset="0"/>
                <a:ea typeface="Times New Roman" charset="0"/>
              </a:rPr>
              <a:t>a</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DDR</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RAM</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không</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tha</a:t>
            </a:r>
            <a:r>
              <a:rPr lang="en-US" sz="3200">
                <a:solidFill>
                  <a:srgbClr val="000000"/>
                </a:solidFill>
                <a:effectLst/>
                <a:latin typeface="Times New Roman" charset="0"/>
                <a:ea typeface="Times New Roman" charset="0"/>
              </a:rPr>
              <a:t>y</a:t>
            </a:r>
            <a:r>
              <a:rPr lang="en-US" sz="3200" spc="10">
                <a:solidFill>
                  <a:srgbClr val="000000"/>
                </a:solidFill>
                <a:effectLst/>
                <a:latin typeface="Times New Roman" charset="0"/>
                <a:ea typeface="Times New Roman" charset="0"/>
              </a:rPr>
              <a:t> </a:t>
            </a:r>
            <a:r>
              <a:rPr lang="en-US" sz="3200">
                <a:solidFill>
                  <a:srgbClr val="000000"/>
                </a:solidFill>
                <a:effectLst/>
                <a:latin typeface="Times New Roman" charset="0"/>
                <a:ea typeface="Times New Roman" charset="0"/>
              </a:rPr>
              <a:t>đổ</a:t>
            </a:r>
            <a:r>
              <a:rPr lang="en-US" sz="3200" spc="-10">
                <a:solidFill>
                  <a:srgbClr val="000000"/>
                </a:solidFill>
                <a:effectLst/>
                <a:latin typeface="Times New Roman" charset="0"/>
                <a:ea typeface="Times New Roman" charset="0"/>
              </a:rPr>
              <a:t>i</a:t>
            </a:r>
            <a:r>
              <a:rPr lang="en-US" sz="3200">
                <a:solidFill>
                  <a:srgbClr val="000000"/>
                </a:solidFill>
                <a:effectLst/>
                <a:latin typeface="Times New Roman" charset="0"/>
                <a:ea typeface="Times New Roman" charset="0"/>
              </a:rPr>
              <a:t> </a:t>
            </a:r>
            <a:r>
              <a:rPr lang="en-US" sz="3200" spc="-10">
                <a:solidFill>
                  <a:srgbClr val="000000"/>
                </a:solidFill>
                <a:effectLst/>
                <a:latin typeface="Times New Roman" charset="0"/>
                <a:ea typeface="Times New Roman" charset="0"/>
              </a:rPr>
              <a:t>.</a:t>
            </a:r>
            <a:endParaRPr lang="en-US" sz="3200">
              <a:effectLst/>
              <a:latin typeface="Times New Roman" charset="0"/>
              <a:ea typeface="Times New Roman" charset="0"/>
            </a:endParaRPr>
          </a:p>
        </p:txBody>
      </p:sp>
    </p:spTree>
    <p:extLst>
      <p:ext uri="{BB962C8B-B14F-4D97-AF65-F5344CB8AC3E}">
        <p14:creationId xmlns:p14="http://schemas.microsoft.com/office/powerpoint/2010/main" val="204190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6"/>
            <a:ext cx="9960971" cy="1143000"/>
          </a:xfrm>
        </p:spPr>
        <p:txBody>
          <a:bodyPr/>
          <a:lstStyle/>
          <a:p>
            <a:pPr algn="just"/>
            <a:r>
              <a:rPr lang="en-US"/>
              <a:t>Mainboard mới có 2  ROM BIOS</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91344" y="1808310"/>
            <a:ext cx="14113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303912" y="1475656"/>
            <a:ext cx="6096000" cy="4832092"/>
          </a:xfrm>
          <a:prstGeom prst="rect">
            <a:avLst/>
          </a:prstGeom>
        </p:spPr>
        <p:txBody>
          <a:bodyPr>
            <a:spAutoFit/>
          </a:bodyPr>
          <a:lstStyle/>
          <a:p>
            <a:pPr marL="457200" indent="-457200" algn="just">
              <a:buFont typeface="Arial" charset="0"/>
              <a:buChar char="•"/>
            </a:pPr>
            <a:r>
              <a:rPr lang="en-US" sz="2800"/>
              <a:t>Khi BIOS bị lỗi phần mềm thì sẽ làm cho Mainboard tê liệt không hoạt động được </a:t>
            </a:r>
          </a:p>
          <a:p>
            <a:pPr marL="457200" indent="-457200" algn="just">
              <a:buFont typeface="Arial" charset="0"/>
              <a:buChar char="•"/>
            </a:pPr>
            <a:r>
              <a:rPr lang="vi-VN" sz="2800"/>
              <a:t>Đ</a:t>
            </a:r>
            <a:r>
              <a:rPr lang="en-US" sz="2800"/>
              <a:t>ể giảm thiểu sự rủi do cho khách hàng và nâng cao chất lượng cũng như độ bền, trong các Mainboard mới đây có thêm một ROM BIOS dự trữ, khi ROM BIOS chính bị lỗi thì nó tự động chuyển quyền điều khiển cho BIOS dự phòng hoạt động .</a:t>
            </a:r>
          </a:p>
        </p:txBody>
      </p:sp>
      <p:sp>
        <p:nvSpPr>
          <p:cNvPr id="3" name="Rectangle 2"/>
          <p:cNvSpPr>
            <a:spLocks noChangeArrowheads="1"/>
          </p:cNvSpPr>
          <p:nvPr/>
        </p:nvSpPr>
        <p:spPr bwMode="auto">
          <a:xfrm>
            <a:off x="360286" y="2204964"/>
            <a:ext cx="27435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86" y="2204965"/>
            <a:ext cx="4943626"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179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17214"/>
            <a:ext cx="9960971" cy="1143000"/>
          </a:xfrm>
        </p:spPr>
        <p:txBody>
          <a:bodyPr/>
          <a:lstStyle/>
          <a:p>
            <a:pPr algn="just"/>
            <a:r>
              <a:rPr lang="en-US"/>
              <a:t>BIOS là gì?</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91344" y="1808310"/>
            <a:ext cx="14113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519936" y="1340768"/>
            <a:ext cx="6096000" cy="3108543"/>
          </a:xfrm>
          <a:prstGeom prst="rect">
            <a:avLst/>
          </a:prstGeom>
        </p:spPr>
        <p:txBody>
          <a:bodyPr>
            <a:spAutoFit/>
          </a:bodyPr>
          <a:lstStyle/>
          <a:p>
            <a:pPr marL="457200" indent="-457200" algn="just">
              <a:buFont typeface="Arial" charset="0"/>
              <a:buChar char="•"/>
            </a:pPr>
            <a:r>
              <a:rPr lang="en-US" sz="2800"/>
              <a:t>BIOS là viết tắt của cụm từ "Basic Input/Output System" (Hệ thống Đầu vào/Đầu ra Cơ bản"). Về bản chất, BIOS là một nhóm lệnh được lưu trữ trên một chip firmware nằm ở trên bo mạch chủ (mainboard) của máy vi tính.</a:t>
            </a:r>
          </a:p>
        </p:txBody>
      </p:sp>
      <p:sp>
        <p:nvSpPr>
          <p:cNvPr id="3" name="Rectangle 2"/>
          <p:cNvSpPr>
            <a:spLocks noChangeArrowheads="1"/>
          </p:cNvSpPr>
          <p:nvPr/>
        </p:nvSpPr>
        <p:spPr bwMode="auto">
          <a:xfrm>
            <a:off x="360286" y="2204964"/>
            <a:ext cx="27435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169466" y="1340768"/>
            <a:ext cx="5303666" cy="3517900"/>
          </a:xfrm>
          <a:prstGeom prst="rect">
            <a:avLst/>
          </a:prstGeom>
        </p:spPr>
      </p:pic>
      <p:pic>
        <p:nvPicPr>
          <p:cNvPr id="8" name="Picture 7"/>
          <p:cNvPicPr>
            <a:picLocks noChangeAspect="1"/>
          </p:cNvPicPr>
          <p:nvPr/>
        </p:nvPicPr>
        <p:blipFill>
          <a:blip r:embed="rId4"/>
          <a:stretch>
            <a:fillRect/>
          </a:stretch>
        </p:blipFill>
        <p:spPr>
          <a:xfrm>
            <a:off x="7464152" y="4449311"/>
            <a:ext cx="3175000" cy="2197100"/>
          </a:xfrm>
          <a:prstGeom prst="rect">
            <a:avLst/>
          </a:prstGeom>
        </p:spPr>
      </p:pic>
      <p:sp>
        <p:nvSpPr>
          <p:cNvPr id="9" name="Rectangle 8"/>
          <p:cNvSpPr/>
          <p:nvPr/>
        </p:nvSpPr>
        <p:spPr>
          <a:xfrm>
            <a:off x="5787205" y="5397632"/>
            <a:ext cx="1362874" cy="369332"/>
          </a:xfrm>
          <a:prstGeom prst="rect">
            <a:avLst/>
          </a:prstGeom>
        </p:spPr>
        <p:txBody>
          <a:bodyPr wrap="none">
            <a:spAutoFit/>
          </a:bodyPr>
          <a:lstStyle/>
          <a:p>
            <a:r>
              <a:rPr lang="en-US" b="1">
                <a:solidFill>
                  <a:srgbClr val="FF0000"/>
                </a:solidFill>
                <a:latin typeface="Tahoma" charset="0"/>
              </a:rPr>
              <a:t>Chip BIOS</a:t>
            </a:r>
            <a:endParaRPr lang="en-US" b="1">
              <a:solidFill>
                <a:srgbClr val="FF0000"/>
              </a:solidFill>
            </a:endParaRPr>
          </a:p>
        </p:txBody>
      </p:sp>
    </p:spTree>
    <p:extLst>
      <p:ext uri="{BB962C8B-B14F-4D97-AF65-F5344CB8AC3E}">
        <p14:creationId xmlns:p14="http://schemas.microsoft.com/office/powerpoint/2010/main" val="46125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17214"/>
            <a:ext cx="9960971" cy="1143000"/>
          </a:xfrm>
        </p:spPr>
        <p:txBody>
          <a:bodyPr/>
          <a:lstStyle/>
          <a:p>
            <a:pPr algn="just"/>
            <a:r>
              <a:rPr lang="en-US"/>
              <a:t>BIOS là gì?</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91344" y="1808310"/>
            <a:ext cx="14113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60286" y="2204964"/>
            <a:ext cx="27435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479375" y="1410020"/>
            <a:ext cx="11329123" cy="4401205"/>
          </a:xfrm>
          <a:prstGeom prst="rect">
            <a:avLst/>
          </a:prstGeom>
        </p:spPr>
        <p:txBody>
          <a:bodyPr wrap="square">
            <a:spAutoFit/>
          </a:bodyPr>
          <a:lstStyle/>
          <a:p>
            <a:pPr algn="just"/>
            <a:r>
              <a:rPr lang="en-US" sz="2800">
                <a:solidFill>
                  <a:prstClr val="black"/>
                </a:solidFill>
                <a:latin typeface="Tahoma" charset="0"/>
              </a:rPr>
              <a:t>Theo đúng tên gọi của mình, BIOS kiểm soát các tính năng cơ bản của máy vi tính mà chúng ta ít khi để ý tới: Kết nối và chạy trình điều khiển (driver) cho các thiết bị ngoại vi  (chuột, bàn phím, usb…), đọc thứ tự ổ cứng để khởi động các hệ điều hành, hiển thị tín hiệu lên màn hình v.v… </a:t>
            </a:r>
          </a:p>
          <a:p>
            <a:pPr algn="just"/>
            <a:endParaRPr lang="en-US" sz="2800">
              <a:solidFill>
                <a:prstClr val="black"/>
              </a:solidFill>
              <a:latin typeface="Tahoma" charset="0"/>
            </a:endParaRPr>
          </a:p>
          <a:p>
            <a:pPr algn="just"/>
            <a:r>
              <a:rPr lang="vi-VN" sz="2800" b="1">
                <a:solidFill>
                  <a:srgbClr val="FF0000"/>
                </a:solidFill>
                <a:latin typeface="Tahoma" charset="0"/>
              </a:rPr>
              <a:t>=&gt;T</a:t>
            </a:r>
            <a:r>
              <a:rPr lang="en-US" sz="2800" b="1">
                <a:solidFill>
                  <a:srgbClr val="FF0000"/>
                </a:solidFill>
                <a:latin typeface="Tahoma" charset="0"/>
              </a:rPr>
              <a:t>óm lại, khi máy vi tính khởi động, nhiệm vụ của BIOS là "đánh thức" từng linh kiện và kiểm tra xem linh kiện này có hoạt động hay không. Sau đó, BIOS sẽ chuyển nhiệm vụ kiểm soát lại cho hệ điều hành.</a:t>
            </a:r>
            <a:endParaRPr lang="en-US" sz="2800" b="1">
              <a:solidFill>
                <a:srgbClr val="FF0000"/>
              </a:solidFill>
            </a:endParaRPr>
          </a:p>
        </p:txBody>
      </p:sp>
    </p:spTree>
    <p:extLst>
      <p:ext uri="{BB962C8B-B14F-4D97-AF65-F5344CB8AC3E}">
        <p14:creationId xmlns:p14="http://schemas.microsoft.com/office/powerpoint/2010/main" val="1924447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17214"/>
            <a:ext cx="9960971" cy="1143000"/>
          </a:xfrm>
        </p:spPr>
        <p:txBody>
          <a:bodyPr/>
          <a:lstStyle/>
          <a:p>
            <a:r>
              <a:rPr lang="en-US"/>
              <a:t>Làm thế nào để truy cập vào BIOS?</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91344" y="1808310"/>
            <a:ext cx="14113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60286" y="2204964"/>
            <a:ext cx="27435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182613" y="1375740"/>
            <a:ext cx="7713587" cy="5262979"/>
          </a:xfrm>
          <a:prstGeom prst="rect">
            <a:avLst/>
          </a:prstGeom>
        </p:spPr>
        <p:txBody>
          <a:bodyPr wrap="square">
            <a:spAutoFit/>
          </a:bodyPr>
          <a:lstStyle/>
          <a:p>
            <a:pPr marL="457200" indent="-457200" algn="just">
              <a:buFont typeface="Arial" charset="0"/>
              <a:buChar char="•"/>
            </a:pPr>
            <a:r>
              <a:rPr lang="en-US" sz="2800"/>
              <a:t>Khi máy vi tính khởi động, thường có thể truy cập vào BIOS bằng cách nhấn phím Delete (Del). Một số nhà sản xuất khác cho phép truy cập vào BIOS khi máy đang khởi động bằng cách nhấn phím Esc hoặc F2.</a:t>
            </a:r>
          </a:p>
          <a:p>
            <a:pPr marL="457200" indent="-457200" algn="just">
              <a:buFont typeface="Arial" charset="0"/>
              <a:buChar char="•"/>
            </a:pPr>
            <a:r>
              <a:rPr lang="vi-VN" sz="2800"/>
              <a:t>C</a:t>
            </a:r>
            <a:r>
              <a:rPr lang="en-US" sz="2800"/>
              <a:t>ó thể đọc thông tin trên màn hình khởi động để biết nút bấm khởi động BIOS. </a:t>
            </a:r>
          </a:p>
          <a:p>
            <a:pPr marL="457200" indent="-457200" algn="just">
              <a:buFont typeface="Arial" charset="0"/>
              <a:buChar char="•"/>
            </a:pPr>
            <a:r>
              <a:rPr lang="en-US" sz="2800"/>
              <a:t>Trong màn hình BIOS truyền thống, </a:t>
            </a:r>
            <a:r>
              <a:rPr lang="vi-VN" sz="2800"/>
              <a:t>sẽ dùng </a:t>
            </a:r>
            <a:r>
              <a:rPr lang="en-US" sz="2800"/>
              <a:t>như F5, F6, F9, F10... và nhấn Enter để chọn, Esc để thoát/hủy bỏ. Trong phần lớn các trường hợp, nhấn phím F10 sẽ lưu các cài đặt của bạn và khởi động lại hệ thống.</a:t>
            </a:r>
          </a:p>
        </p:txBody>
      </p:sp>
      <p:pic>
        <p:nvPicPr>
          <p:cNvPr id="6" name="Picture 5"/>
          <p:cNvPicPr>
            <a:picLocks noChangeAspect="1"/>
          </p:cNvPicPr>
          <p:nvPr/>
        </p:nvPicPr>
        <p:blipFill>
          <a:blip r:embed="rId3"/>
          <a:stretch>
            <a:fillRect/>
          </a:stretch>
        </p:blipFill>
        <p:spPr>
          <a:xfrm>
            <a:off x="8121859" y="1556792"/>
            <a:ext cx="3918241" cy="4176464"/>
          </a:xfrm>
          <a:prstGeom prst="rect">
            <a:avLst/>
          </a:prstGeom>
        </p:spPr>
      </p:pic>
    </p:spTree>
    <p:extLst>
      <p:ext uri="{BB962C8B-B14F-4D97-AF65-F5344CB8AC3E}">
        <p14:creationId xmlns:p14="http://schemas.microsoft.com/office/powerpoint/2010/main" val="44279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t>
            </a:r>
            <a:r>
              <a:rPr lang="vi-VN"/>
              <a:t>ới thiệu tổng quan</a:t>
            </a:r>
            <a:endParaRPr lang="en-US"/>
          </a:p>
        </p:txBody>
      </p:sp>
      <p:sp>
        <p:nvSpPr>
          <p:cNvPr id="3" name="Content Placeholder 2"/>
          <p:cNvSpPr>
            <a:spLocks noGrp="1"/>
          </p:cNvSpPr>
          <p:nvPr>
            <p:ph idx="1"/>
          </p:nvPr>
        </p:nvSpPr>
        <p:spPr>
          <a:xfrm>
            <a:off x="514351" y="1662113"/>
            <a:ext cx="6013697" cy="4756150"/>
          </a:xfrm>
        </p:spPr>
        <p:txBody>
          <a:bodyPr/>
          <a:lstStyle/>
          <a:p>
            <a:r>
              <a:rPr lang="en-US"/>
              <a:t>Trên bo mạch chủ thường trang bị các cổng mở rộng </a:t>
            </a:r>
            <a:r>
              <a:rPr lang="en-US" i="1">
                <a:solidFill>
                  <a:srgbClr val="0070C0"/>
                </a:solidFill>
              </a:rPr>
              <a:t>ISA, PCI, AGP, PCI Xpress, IDE, SCSI, SATA, USB, COM, PS/2, RJ-45, khe cắm CPU Socket 370, Socket A, socket 478, 775, ... </a:t>
            </a:r>
            <a:r>
              <a:rPr lang="en-US"/>
              <a:t>và các </a:t>
            </a:r>
            <a:r>
              <a:rPr lang="en-US" i="1">
                <a:solidFill>
                  <a:srgbClr val="FF0000"/>
                </a:solidFill>
              </a:rPr>
              <a:t>chipset cầu Bắc, cầu Nam, BIOS, FlashBIOS</a:t>
            </a:r>
            <a:r>
              <a:rPr lang="is-IS" i="1">
                <a:solidFill>
                  <a:srgbClr val="FF0000"/>
                </a:solidFill>
              </a:rPr>
              <a:t>…</a:t>
            </a:r>
            <a:endParaRPr lang="en-US" i="1">
              <a:solidFill>
                <a:srgbClr val="FF0000"/>
              </a:solidFill>
            </a:endParaRPr>
          </a:p>
        </p:txBody>
      </p:sp>
      <p:pic>
        <p:nvPicPr>
          <p:cNvPr id="4" name="Picture 3"/>
          <p:cNvPicPr>
            <a:picLocks noChangeAspect="1"/>
          </p:cNvPicPr>
          <p:nvPr/>
        </p:nvPicPr>
        <p:blipFill>
          <a:blip r:embed="rId2"/>
          <a:stretch>
            <a:fillRect/>
          </a:stretch>
        </p:blipFill>
        <p:spPr>
          <a:xfrm>
            <a:off x="6948162" y="1052736"/>
            <a:ext cx="4615583" cy="5227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6599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Thực chất Mainboard là gì</a:t>
            </a:r>
            <a:endParaRPr lang="en-US"/>
          </a:p>
        </p:txBody>
      </p:sp>
      <p:sp>
        <p:nvSpPr>
          <p:cNvPr id="3" name="Content Placeholder 2"/>
          <p:cNvSpPr>
            <a:spLocks noGrp="1"/>
          </p:cNvSpPr>
          <p:nvPr>
            <p:ph idx="1"/>
          </p:nvPr>
        </p:nvSpPr>
        <p:spPr/>
        <p:txBody>
          <a:bodyPr/>
          <a:lstStyle/>
          <a:p>
            <a:r>
              <a:rPr lang="en-US"/>
              <a:t>Đối với máy vi tính, Mainboard còn được gọi một dưới một cái tên đã được việt hoá là bo mạch chủ (đôi khi là bo mạch mẹ)</a:t>
            </a:r>
          </a:p>
          <a:p>
            <a:r>
              <a:rPr lang="vi-VN"/>
              <a:t>L</a:t>
            </a:r>
            <a:r>
              <a:rPr lang="en-US"/>
              <a:t>à một bản mạch đóng vai trò là trung gian giao tiếp giữa CPU và các thiết bị khác của máy tính. </a:t>
            </a:r>
          </a:p>
          <a:p>
            <a:r>
              <a:rPr lang="en-US"/>
              <a:t>Một chiếc máy tính thông thường được tạo nên từ bộ vi xử lý, bộ nhớ, và các thiết bị cơ bản khác thường nằm ngay trên bo mạch chủ. </a:t>
            </a:r>
          </a:p>
        </p:txBody>
      </p:sp>
    </p:spTree>
    <p:extLst>
      <p:ext uri="{BB962C8B-B14F-4D97-AF65-F5344CB8AC3E}">
        <p14:creationId xmlns:p14="http://schemas.microsoft.com/office/powerpoint/2010/main" val="31411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Thực chất Mainboard là gì</a:t>
            </a:r>
            <a:endParaRPr lang="en-US"/>
          </a:p>
        </p:txBody>
      </p:sp>
      <p:sp>
        <p:nvSpPr>
          <p:cNvPr id="3" name="Content Placeholder 2"/>
          <p:cNvSpPr>
            <a:spLocks noGrp="1"/>
          </p:cNvSpPr>
          <p:nvPr>
            <p:ph idx="1"/>
          </p:nvPr>
        </p:nvSpPr>
        <p:spPr>
          <a:xfrm>
            <a:off x="514351" y="1662113"/>
            <a:ext cx="5653657" cy="4756150"/>
          </a:xfrm>
        </p:spPr>
        <p:txBody>
          <a:bodyPr/>
          <a:lstStyle/>
          <a:p>
            <a:r>
              <a:rPr lang="en-US"/>
              <a:t>Các thiết bị khác của máy tính như bộ nhớ ngoài, các mạch điện điều khiển cho việc trình diễn âm thanh và hình ảnh (bo mạch âm thanh, bo mạch đồ họa), và các thiết bị ngoại vi thường được gắn vào bo mạch chủ thông qua các cáp số liệu và các cáp dẫn nguồn.</a:t>
            </a:r>
          </a:p>
        </p:txBody>
      </p:sp>
      <p:pic>
        <p:nvPicPr>
          <p:cNvPr id="4" name="Picture 3"/>
          <p:cNvPicPr>
            <a:picLocks noChangeAspect="1"/>
          </p:cNvPicPr>
          <p:nvPr/>
        </p:nvPicPr>
        <p:blipFill>
          <a:blip r:embed="rId2"/>
          <a:stretch>
            <a:fillRect/>
          </a:stretch>
        </p:blipFill>
        <p:spPr>
          <a:xfrm>
            <a:off x="6243605" y="1844824"/>
            <a:ext cx="5716222" cy="4287167"/>
          </a:xfrm>
          <a:prstGeom prst="rect">
            <a:avLst/>
          </a:prstGeom>
        </p:spPr>
      </p:pic>
    </p:spTree>
    <p:extLst>
      <p:ext uri="{BB962C8B-B14F-4D97-AF65-F5344CB8AC3E}">
        <p14:creationId xmlns:p14="http://schemas.microsoft.com/office/powerpoint/2010/main" val="68419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Chức năng Mainboard</a:t>
            </a:r>
            <a:endParaRPr lang="en-US"/>
          </a:p>
        </p:txBody>
      </p:sp>
      <p:sp>
        <p:nvSpPr>
          <p:cNvPr id="3" name="Content Placeholder 2"/>
          <p:cNvSpPr>
            <a:spLocks noGrp="1"/>
          </p:cNvSpPr>
          <p:nvPr>
            <p:ph idx="1"/>
          </p:nvPr>
        </p:nvSpPr>
        <p:spPr>
          <a:xfrm>
            <a:off x="4856931" y="1602754"/>
            <a:ext cx="7063506" cy="4756150"/>
          </a:xfrm>
        </p:spPr>
        <p:txBody>
          <a:bodyPr/>
          <a:lstStyle/>
          <a:p>
            <a:r>
              <a:rPr lang="en-US"/>
              <a:t>Là bản mạch chính liên kết tất cả các linh kiện và thiết bị ngoại vi thành một bộ máy vi tính thống nhất .</a:t>
            </a:r>
          </a:p>
          <a:p>
            <a:r>
              <a:rPr lang="en-US"/>
              <a:t>Điều khiển tốc độ và đường đi của luồng dữ liệu giữa các thiết </a:t>
            </a:r>
            <a:r>
              <a:rPr lang="vi-VN"/>
              <a:t>bị</a:t>
            </a:r>
            <a:r>
              <a:rPr lang="en-US"/>
              <a:t> .</a:t>
            </a:r>
          </a:p>
          <a:p>
            <a:r>
              <a:rPr lang="en-US"/>
              <a:t>Điều khiển điện áp cung cấp cho các linh kiện gắn chết hoặc cắm rời trên Mainboard .</a:t>
            </a:r>
          </a:p>
          <a:p>
            <a:endParaRPr lang="en-US"/>
          </a:p>
        </p:txBody>
      </p:sp>
      <p:sp>
        <p:nvSpPr>
          <p:cNvPr id="4" name="Rectangle 2"/>
          <p:cNvSpPr>
            <a:spLocks noChangeArrowheads="1"/>
          </p:cNvSpPr>
          <p:nvPr/>
        </p:nvSpPr>
        <p:spPr bwMode="auto">
          <a:xfrm>
            <a:off x="448219" y="4597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132856"/>
            <a:ext cx="4517852" cy="346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6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ChangeArrowheads="1"/>
          </p:cNvSpPr>
          <p:nvPr/>
        </p:nvSpPr>
        <p:spPr bwMode="auto">
          <a:xfrm>
            <a:off x="-5133752" y="908720"/>
            <a:ext cx="337808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484784"/>
            <a:ext cx="10873208" cy="521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7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Nguyên lý hoạt động của Mainboard</a:t>
            </a:r>
            <a:r>
              <a:rPr lang="en-US">
                <a:effectLst/>
              </a:rPr>
              <a:t> </a:t>
            </a:r>
            <a:endParaRPr lang="en-US"/>
          </a:p>
        </p:txBody>
      </p:sp>
      <p:sp>
        <p:nvSpPr>
          <p:cNvPr id="8" name="Freeform 6"/>
          <p:cNvSpPr>
            <a:spLocks/>
          </p:cNvSpPr>
          <p:nvPr/>
        </p:nvSpPr>
        <p:spPr bwMode="auto">
          <a:xfrm>
            <a:off x="1666875" y="1395413"/>
            <a:ext cx="4429125" cy="0"/>
          </a:xfrm>
          <a:custGeom>
            <a:avLst/>
            <a:gdLst>
              <a:gd name="T0" fmla="*/ 0 w 6975"/>
              <a:gd name="T1" fmla="*/ 6975 w 6975"/>
            </a:gdLst>
            <a:ahLst/>
            <a:cxnLst>
              <a:cxn ang="0">
                <a:pos x="T0" y="0"/>
              </a:cxn>
              <a:cxn ang="0">
                <a:pos x="T1" y="0"/>
              </a:cxn>
            </a:cxnLst>
            <a:rect l="0" t="0" r="r" b="b"/>
            <a:pathLst>
              <a:path w="6975">
                <a:moveTo>
                  <a:pt x="0" y="0"/>
                </a:moveTo>
                <a:lnTo>
                  <a:pt x="6975" y="0"/>
                </a:lnTo>
              </a:path>
            </a:pathLst>
          </a:custGeom>
          <a:noFill/>
          <a:ln w="9905">
            <a:solidFill>
              <a:srgbClr val="ACA8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1666875" y="1404938"/>
            <a:ext cx="4429125" cy="0"/>
          </a:xfrm>
          <a:custGeom>
            <a:avLst/>
            <a:gdLst>
              <a:gd name="T0" fmla="*/ 0 w 6975"/>
              <a:gd name="T1" fmla="*/ 6975 w 6975"/>
            </a:gdLst>
            <a:ahLst/>
            <a:cxnLst>
              <a:cxn ang="0">
                <a:pos x="T0" y="0"/>
              </a:cxn>
              <a:cxn ang="0">
                <a:pos x="T1" y="0"/>
              </a:cxn>
            </a:cxnLst>
            <a:rect l="0" t="0" r="r" b="b"/>
            <a:pathLst>
              <a:path w="6975">
                <a:moveTo>
                  <a:pt x="0" y="0"/>
                </a:moveTo>
                <a:lnTo>
                  <a:pt x="6975" y="0"/>
                </a:lnTo>
              </a:path>
            </a:pathLst>
          </a:custGeom>
          <a:noFill/>
          <a:ln w="9144">
            <a:solidFill>
              <a:srgbClr val="EBE9D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10144" y="1531195"/>
            <a:ext cx="11918503" cy="3970318"/>
          </a:xfrm>
          <a:prstGeom prst="rect">
            <a:avLst/>
          </a:prstGeom>
        </p:spPr>
        <p:txBody>
          <a:bodyPr wrap="square">
            <a:spAutoFit/>
          </a:bodyPr>
          <a:lstStyle/>
          <a:p>
            <a:pPr marL="865188" marR="644525" indent="-457200" algn="just">
              <a:lnSpc>
                <a:spcPct val="150000"/>
              </a:lnSpc>
              <a:spcAft>
                <a:spcPts val="0"/>
              </a:spcAft>
              <a:buFont typeface="Arial" charset="0"/>
              <a:buChar char="•"/>
            </a:pPr>
            <a:r>
              <a:rPr lang="en-US" sz="2800">
                <a:solidFill>
                  <a:srgbClr val="000000"/>
                </a:solidFill>
                <a:effectLst/>
                <a:latin typeface="+mj-lt"/>
                <a:ea typeface="Times New Roman" charset="0"/>
              </a:rPr>
              <a:t>Mainboard có 2 IC quan t</a:t>
            </a:r>
            <a:r>
              <a:rPr lang="en-US" sz="2800" spc="-10">
                <a:solidFill>
                  <a:srgbClr val="000000"/>
                </a:solidFill>
                <a:effectLst/>
                <a:latin typeface="+mj-lt"/>
                <a:ea typeface="Times New Roman" charset="0"/>
              </a:rPr>
              <a:t>r</a:t>
            </a:r>
            <a:r>
              <a:rPr lang="en-US" sz="2800">
                <a:solidFill>
                  <a:srgbClr val="000000"/>
                </a:solidFill>
                <a:effectLst/>
                <a:latin typeface="+mj-lt"/>
                <a:ea typeface="Times New Roman" charset="0"/>
              </a:rPr>
              <a:t>ọng l</a:t>
            </a:r>
            <a:r>
              <a:rPr lang="en-US" sz="2800" spc="-10">
                <a:solidFill>
                  <a:srgbClr val="000000"/>
                </a:solidFill>
                <a:effectLst/>
                <a:latin typeface="+mj-lt"/>
                <a:ea typeface="Times New Roman" charset="0"/>
              </a:rPr>
              <a:t>à</a:t>
            </a:r>
            <a:r>
              <a:rPr lang="en-US" sz="2800">
                <a:solidFill>
                  <a:srgbClr val="000000"/>
                </a:solidFill>
                <a:effectLst/>
                <a:latin typeface="+mj-lt"/>
                <a:ea typeface="Times New Roman" charset="0"/>
              </a:rPr>
              <a:t> Chip</a:t>
            </a:r>
            <a:r>
              <a:rPr lang="en-US" sz="2800" spc="-10">
                <a:solidFill>
                  <a:srgbClr val="000000"/>
                </a:solidFill>
                <a:effectLst/>
                <a:latin typeface="+mj-lt"/>
                <a:ea typeface="Times New Roman" charset="0"/>
              </a:rPr>
              <a:t>s</a:t>
            </a:r>
            <a:r>
              <a:rPr lang="en-US" sz="2800">
                <a:solidFill>
                  <a:srgbClr val="000000"/>
                </a:solidFill>
                <a:effectLst/>
                <a:latin typeface="+mj-lt"/>
                <a:ea typeface="Times New Roman" charset="0"/>
              </a:rPr>
              <a:t>et </a:t>
            </a:r>
            <a:r>
              <a:rPr lang="en-US" sz="2800" spc="-15">
                <a:solidFill>
                  <a:srgbClr val="000000"/>
                </a:solidFill>
                <a:effectLst/>
                <a:latin typeface="+mj-lt"/>
                <a:ea typeface="Times New Roman" charset="0"/>
              </a:rPr>
              <a:t>c</a:t>
            </a:r>
            <a:r>
              <a:rPr lang="en-US" sz="2800">
                <a:solidFill>
                  <a:srgbClr val="000000"/>
                </a:solidFill>
                <a:effectLst/>
                <a:latin typeface="+mj-lt"/>
                <a:ea typeface="Times New Roman" charset="0"/>
              </a:rPr>
              <a:t>ầu bắ</a:t>
            </a:r>
            <a:r>
              <a:rPr lang="en-US" sz="2800" spc="-10">
                <a:solidFill>
                  <a:srgbClr val="000000"/>
                </a:solidFill>
                <a:effectLst/>
                <a:latin typeface="+mj-lt"/>
                <a:ea typeface="Times New Roman" charset="0"/>
              </a:rPr>
              <a:t>c</a:t>
            </a:r>
            <a:r>
              <a:rPr lang="en-US" sz="2800">
                <a:solidFill>
                  <a:srgbClr val="000000"/>
                </a:solidFill>
                <a:effectLst/>
                <a:latin typeface="+mj-lt"/>
                <a:ea typeface="Times New Roman" charset="0"/>
              </a:rPr>
              <a:t> v</a:t>
            </a:r>
            <a:r>
              <a:rPr lang="en-US" sz="2800" spc="-10">
                <a:solidFill>
                  <a:srgbClr val="000000"/>
                </a:solidFill>
                <a:effectLst/>
                <a:latin typeface="+mj-lt"/>
                <a:ea typeface="Times New Roman" charset="0"/>
              </a:rPr>
              <a:t>à</a:t>
            </a:r>
            <a:r>
              <a:rPr lang="en-US" sz="2800">
                <a:solidFill>
                  <a:srgbClr val="000000"/>
                </a:solidFill>
                <a:effectLst/>
                <a:latin typeface="+mj-lt"/>
                <a:ea typeface="Times New Roman" charset="0"/>
              </a:rPr>
              <a:t> Chip</a:t>
            </a:r>
            <a:r>
              <a:rPr lang="en-US" sz="2800" spc="-15">
                <a:solidFill>
                  <a:srgbClr val="000000"/>
                </a:solidFill>
                <a:effectLst/>
                <a:latin typeface="+mj-lt"/>
                <a:ea typeface="Times New Roman" charset="0"/>
              </a:rPr>
              <a:t>s</a:t>
            </a:r>
            <a:r>
              <a:rPr lang="en-US" sz="2800">
                <a:solidFill>
                  <a:srgbClr val="000000"/>
                </a:solidFill>
                <a:effectLst/>
                <a:latin typeface="+mj-lt"/>
                <a:ea typeface="Times New Roman" charset="0"/>
              </a:rPr>
              <a:t>et c</a:t>
            </a:r>
            <a:r>
              <a:rPr lang="en-US" sz="2800" spc="-10">
                <a:solidFill>
                  <a:srgbClr val="000000"/>
                </a:solidFill>
                <a:effectLst/>
                <a:latin typeface="+mj-lt"/>
                <a:ea typeface="Times New Roman" charset="0"/>
              </a:rPr>
              <a:t>ầ</a:t>
            </a:r>
            <a:r>
              <a:rPr lang="en-US" sz="2800">
                <a:solidFill>
                  <a:srgbClr val="000000"/>
                </a:solidFill>
                <a:effectLst/>
                <a:latin typeface="+mj-lt"/>
                <a:ea typeface="Times New Roman" charset="0"/>
              </a:rPr>
              <a:t>u nam, chúng có nhi</a:t>
            </a:r>
            <a:r>
              <a:rPr lang="en-US" sz="2800" spc="-10">
                <a:solidFill>
                  <a:srgbClr val="000000"/>
                </a:solidFill>
                <a:effectLst/>
                <a:latin typeface="+mj-lt"/>
                <a:ea typeface="Times New Roman" charset="0"/>
              </a:rPr>
              <a:t>ệm</a:t>
            </a:r>
            <a:r>
              <a:rPr lang="en-US" sz="2800">
                <a:solidFill>
                  <a:srgbClr val="000000"/>
                </a:solidFill>
                <a:effectLst/>
                <a:latin typeface="+mj-lt"/>
                <a:ea typeface="Times New Roman" charset="0"/>
              </a:rPr>
              <a:t> vụ </a:t>
            </a:r>
            <a:r>
              <a:rPr lang="en-US" sz="2800" spc="-10">
                <a:solidFill>
                  <a:srgbClr val="000000"/>
                </a:solidFill>
                <a:effectLst/>
                <a:latin typeface="+mj-lt"/>
                <a:ea typeface="Times New Roman" charset="0"/>
              </a:rPr>
              <a:t>là</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c</a:t>
            </a:r>
            <a:r>
              <a:rPr lang="en-US" sz="2800">
                <a:solidFill>
                  <a:srgbClr val="000000"/>
                </a:solidFill>
                <a:effectLst/>
                <a:latin typeface="+mj-lt"/>
                <a:ea typeface="Times New Roman" charset="0"/>
              </a:rPr>
              <a:t>ầu nố</a:t>
            </a:r>
            <a:r>
              <a:rPr lang="en-US" sz="2800" spc="-10">
                <a:solidFill>
                  <a:srgbClr val="000000"/>
                </a:solidFill>
                <a:effectLst/>
                <a:latin typeface="+mj-lt"/>
                <a:ea typeface="Times New Roman" charset="0"/>
              </a:rPr>
              <a:t>i</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g</a:t>
            </a:r>
            <a:r>
              <a:rPr lang="en-US" sz="2800">
                <a:solidFill>
                  <a:srgbClr val="000000"/>
                </a:solidFill>
                <a:effectLst/>
                <a:latin typeface="+mj-lt"/>
                <a:ea typeface="Times New Roman" charset="0"/>
              </a:rPr>
              <a:t>iữ</a:t>
            </a:r>
            <a:r>
              <a:rPr lang="en-US" sz="2800" spc="-10">
                <a:solidFill>
                  <a:srgbClr val="000000"/>
                </a:solidFill>
                <a:effectLst/>
                <a:latin typeface="+mj-lt"/>
                <a:ea typeface="Times New Roman" charset="0"/>
              </a:rPr>
              <a:t>a</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các</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thành</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p</a:t>
            </a:r>
            <a:r>
              <a:rPr lang="en-US" sz="2800">
                <a:solidFill>
                  <a:srgbClr val="000000"/>
                </a:solidFill>
                <a:effectLst/>
                <a:latin typeface="+mj-lt"/>
                <a:ea typeface="Times New Roman" charset="0"/>
              </a:rPr>
              <a:t>hần cắ</a:t>
            </a:r>
            <a:r>
              <a:rPr lang="en-US" sz="2800" spc="-10">
                <a:solidFill>
                  <a:srgbClr val="000000"/>
                </a:solidFill>
                <a:effectLst/>
                <a:latin typeface="+mj-lt"/>
                <a:ea typeface="Times New Roman" charset="0"/>
              </a:rPr>
              <a:t>m</a:t>
            </a:r>
            <a:r>
              <a:rPr lang="en-US" sz="2800">
                <a:solidFill>
                  <a:srgbClr val="000000"/>
                </a:solidFill>
                <a:effectLst/>
                <a:latin typeface="+mj-lt"/>
                <a:ea typeface="Times New Roman" charset="0"/>
              </a:rPr>
              <a:t> v</a:t>
            </a:r>
            <a:r>
              <a:rPr lang="en-US" sz="2800" spc="-10">
                <a:solidFill>
                  <a:srgbClr val="000000"/>
                </a:solidFill>
                <a:effectLst/>
                <a:latin typeface="+mj-lt"/>
                <a:ea typeface="Times New Roman" charset="0"/>
              </a:rPr>
              <a:t>ào Mainboard</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như</a:t>
            </a:r>
            <a:r>
              <a:rPr lang="en-US" sz="2800" spc="5">
                <a:solidFill>
                  <a:srgbClr val="000000"/>
                </a:solidFill>
                <a:effectLst/>
                <a:latin typeface="+mj-lt"/>
                <a:ea typeface="Times New Roman" charset="0"/>
              </a:rPr>
              <a:t> </a:t>
            </a:r>
            <a:r>
              <a:rPr lang="en-US" sz="2800" spc="-10">
                <a:solidFill>
                  <a:srgbClr val="000000"/>
                </a:solidFill>
                <a:effectLst/>
                <a:latin typeface="+mj-lt"/>
                <a:ea typeface="Times New Roman" charset="0"/>
              </a:rPr>
              <a:t>n</a:t>
            </a:r>
            <a:r>
              <a:rPr lang="en-US" sz="2800">
                <a:solidFill>
                  <a:srgbClr val="000000"/>
                </a:solidFill>
                <a:effectLst/>
                <a:latin typeface="+mj-lt"/>
                <a:ea typeface="Times New Roman" charset="0"/>
              </a:rPr>
              <a:t>ố</a:t>
            </a:r>
            <a:r>
              <a:rPr lang="en-US" sz="2800" spc="-10">
                <a:solidFill>
                  <a:srgbClr val="000000"/>
                </a:solidFill>
                <a:effectLst/>
                <a:latin typeface="+mj-lt"/>
                <a:ea typeface="Times New Roman" charset="0"/>
              </a:rPr>
              <a:t>i</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g</a:t>
            </a:r>
            <a:r>
              <a:rPr lang="en-US" sz="2800">
                <a:solidFill>
                  <a:srgbClr val="000000"/>
                </a:solidFill>
                <a:effectLst/>
                <a:latin typeface="+mj-lt"/>
                <a:ea typeface="Times New Roman" charset="0"/>
              </a:rPr>
              <a:t>iữ</a:t>
            </a:r>
            <a:r>
              <a:rPr lang="en-US" sz="2800" spc="-10">
                <a:solidFill>
                  <a:srgbClr val="000000"/>
                </a:solidFill>
                <a:effectLst/>
                <a:latin typeface="+mj-lt"/>
                <a:ea typeface="Times New Roman" charset="0"/>
              </a:rPr>
              <a:t>a</a:t>
            </a:r>
            <a:r>
              <a:rPr lang="en-US" sz="2800">
                <a:solidFill>
                  <a:srgbClr val="000000"/>
                </a:solidFill>
                <a:effectLst/>
                <a:latin typeface="+mj-lt"/>
                <a:ea typeface="Times New Roman" charset="0"/>
              </a:rPr>
              <a:t> C</a:t>
            </a:r>
            <a:r>
              <a:rPr lang="en-US" sz="2800" spc="-10">
                <a:solidFill>
                  <a:srgbClr val="000000"/>
                </a:solidFill>
                <a:effectLst/>
                <a:latin typeface="+mj-lt"/>
                <a:ea typeface="Times New Roman" charset="0"/>
              </a:rPr>
              <a:t>PU</a:t>
            </a:r>
            <a:r>
              <a:rPr lang="en-US" sz="2800">
                <a:solidFill>
                  <a:srgbClr val="000000"/>
                </a:solidFill>
                <a:effectLst/>
                <a:latin typeface="+mj-lt"/>
                <a:ea typeface="Times New Roman" charset="0"/>
              </a:rPr>
              <a:t> v</a:t>
            </a:r>
            <a:r>
              <a:rPr lang="en-US" sz="2800" spc="-10">
                <a:solidFill>
                  <a:srgbClr val="000000"/>
                </a:solidFill>
                <a:effectLst/>
                <a:latin typeface="+mj-lt"/>
                <a:ea typeface="Times New Roman" charset="0"/>
              </a:rPr>
              <a:t>ới</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RAM,</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g</a:t>
            </a:r>
            <a:r>
              <a:rPr lang="en-US" sz="2800">
                <a:solidFill>
                  <a:srgbClr val="000000"/>
                </a:solidFill>
                <a:effectLst/>
                <a:latin typeface="+mj-lt"/>
                <a:ea typeface="Times New Roman" charset="0"/>
              </a:rPr>
              <a:t>iữ</a:t>
            </a:r>
            <a:r>
              <a:rPr lang="en-US" sz="2800" spc="-10">
                <a:solidFill>
                  <a:srgbClr val="000000"/>
                </a:solidFill>
                <a:effectLst/>
                <a:latin typeface="+mj-lt"/>
                <a:ea typeface="Times New Roman" charset="0"/>
              </a:rPr>
              <a:t>a</a:t>
            </a:r>
            <a:r>
              <a:rPr lang="en-US" sz="2800">
                <a:solidFill>
                  <a:srgbClr val="000000"/>
                </a:solidFill>
                <a:effectLst/>
                <a:latin typeface="+mj-lt"/>
                <a:ea typeface="Times New Roman" charset="0"/>
              </a:rPr>
              <a:t> R</a:t>
            </a:r>
            <a:r>
              <a:rPr lang="en-US" sz="2800" spc="-10">
                <a:solidFill>
                  <a:srgbClr val="000000"/>
                </a:solidFill>
                <a:effectLst/>
                <a:latin typeface="+mj-lt"/>
                <a:ea typeface="Times New Roman" charset="0"/>
              </a:rPr>
              <a:t>AM</a:t>
            </a:r>
            <a:r>
              <a:rPr lang="en-US" sz="2800">
                <a:solidFill>
                  <a:srgbClr val="000000"/>
                </a:solidFill>
                <a:effectLst/>
                <a:latin typeface="+mj-lt"/>
                <a:ea typeface="Times New Roman" charset="0"/>
              </a:rPr>
              <a:t> vớ</a:t>
            </a:r>
            <a:r>
              <a:rPr lang="en-US" sz="2800" spc="-10">
                <a:solidFill>
                  <a:srgbClr val="000000"/>
                </a:solidFill>
                <a:effectLst/>
                <a:latin typeface="+mj-lt"/>
                <a:ea typeface="Times New Roman" charset="0"/>
              </a:rPr>
              <a:t>i</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các</a:t>
            </a:r>
            <a:r>
              <a:rPr lang="en-US" sz="2800">
                <a:solidFill>
                  <a:srgbClr val="000000"/>
                </a:solidFill>
                <a:effectLst/>
                <a:latin typeface="+mj-lt"/>
                <a:ea typeface="Times New Roman" charset="0"/>
              </a:rPr>
              <a:t> </a:t>
            </a:r>
            <a:r>
              <a:rPr lang="en-US" sz="2800" spc="-10">
                <a:solidFill>
                  <a:srgbClr val="000000"/>
                </a:solidFill>
                <a:effectLst/>
                <a:latin typeface="+mj-lt"/>
                <a:ea typeface="Times New Roman" charset="0"/>
              </a:rPr>
              <a:t>khe mở</a:t>
            </a:r>
            <a:r>
              <a:rPr lang="en-US" sz="2800" spc="5">
                <a:solidFill>
                  <a:srgbClr val="000000"/>
                </a:solidFill>
                <a:effectLst/>
                <a:latin typeface="+mj-lt"/>
                <a:ea typeface="Times New Roman" charset="0"/>
              </a:rPr>
              <a:t> </a:t>
            </a:r>
            <a:r>
              <a:rPr lang="en-US" sz="2800" spc="-10">
                <a:solidFill>
                  <a:srgbClr val="000000"/>
                </a:solidFill>
                <a:effectLst/>
                <a:latin typeface="+mj-lt"/>
                <a:ea typeface="Times New Roman" charset="0"/>
              </a:rPr>
              <a:t>r</a:t>
            </a:r>
            <a:r>
              <a:rPr lang="en-US" sz="2800">
                <a:solidFill>
                  <a:srgbClr val="000000"/>
                </a:solidFill>
                <a:effectLst/>
                <a:latin typeface="+mj-lt"/>
                <a:ea typeface="Times New Roman" charset="0"/>
              </a:rPr>
              <a:t>ộng PCI  v v</a:t>
            </a:r>
            <a:r>
              <a:rPr lang="is-IS" sz="2800">
                <a:solidFill>
                  <a:srgbClr val="000000"/>
                </a:solidFill>
                <a:effectLst/>
                <a:latin typeface="+mj-lt"/>
                <a:ea typeface="Times New Roman" charset="0"/>
              </a:rPr>
              <a:t>…</a:t>
            </a:r>
            <a:endParaRPr lang="en-US" sz="2800">
              <a:latin typeface="+mj-lt"/>
              <a:ea typeface="Times New Roman" charset="0"/>
            </a:endParaRPr>
          </a:p>
          <a:p>
            <a:pPr marL="865188" marR="644525" indent="-457200" algn="just">
              <a:lnSpc>
                <a:spcPct val="150000"/>
              </a:lnSpc>
              <a:spcAft>
                <a:spcPts val="0"/>
              </a:spcAft>
              <a:buFont typeface="Arial" charset="0"/>
              <a:buChar char="•"/>
            </a:pPr>
            <a:r>
              <a:rPr lang="en-US" sz="2800">
                <a:solidFill>
                  <a:srgbClr val="000000"/>
                </a:solidFill>
                <a:latin typeface="+mj-lt"/>
                <a:ea typeface="Times New Roman" charset="0"/>
              </a:rPr>
              <a:t>Giữa các thiết bị này thông thường có tốc độ truyền qua lại rất khác nhau còn gọi là tốc độ Bus.</a:t>
            </a:r>
          </a:p>
        </p:txBody>
      </p:sp>
    </p:spTree>
    <p:extLst>
      <p:ext uri="{BB962C8B-B14F-4D97-AF65-F5344CB8AC3E}">
        <p14:creationId xmlns:p14="http://schemas.microsoft.com/office/powerpoint/2010/main" val="1418973247"/>
      </p:ext>
    </p:extLst>
  </p:cSld>
  <p:clrMapOvr>
    <a:masterClrMapping/>
  </p:clrMapOvr>
</p:sld>
</file>

<file path=ppt/theme/theme1.xml><?xml version="1.0" encoding="utf-8"?>
<a:theme xmlns:a="http://schemas.openxmlformats.org/drawingml/2006/main" name="Default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4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4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4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1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1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Design">
  <a:themeElements>
    <a:clrScheme name="2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2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efault Design">
  <a:themeElements>
    <a:clrScheme name="3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3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themeOverride>
</file>

<file path=docProps/app.xml><?xml version="1.0" encoding="utf-8"?>
<Properties xmlns="http://schemas.openxmlformats.org/officeDocument/2006/extended-properties" xmlns:vt="http://schemas.openxmlformats.org/officeDocument/2006/docPropsVTypes">
  <Template>S054TGp_Proposal</Template>
  <TotalTime>1840</TotalTime>
  <Words>2337</Words>
  <Application>Microsoft Macintosh PowerPoint</Application>
  <PresentationFormat>Widescreen</PresentationFormat>
  <Paragraphs>138</Paragraphs>
  <Slides>39</Slides>
  <Notes>8</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39</vt:i4>
      </vt:variant>
    </vt:vector>
  </HeadingPairs>
  <TitlesOfParts>
    <vt:vector size="49" baseType="lpstr">
      <vt:lpstr>Tahoma</vt:lpstr>
      <vt:lpstr>Times New Roman</vt:lpstr>
      <vt:lpstr>TimesNewRomanPSMT</vt:lpstr>
      <vt:lpstr>Wingdings</vt:lpstr>
      <vt:lpstr>Arial</vt:lpstr>
      <vt:lpstr>Default Design</vt:lpstr>
      <vt:lpstr>4_Default Design</vt:lpstr>
      <vt:lpstr>1_Default Design</vt:lpstr>
      <vt:lpstr>2_Default Design</vt:lpstr>
      <vt:lpstr>3_Default Design</vt:lpstr>
      <vt:lpstr>Môn học: Kiến trúc Máy tính Chương V: Mainboard</vt:lpstr>
      <vt:lpstr>Nội dung</vt:lpstr>
      <vt:lpstr>Giới thiệu tổng quan</vt:lpstr>
      <vt:lpstr>Giới thiệu tổng quan</vt:lpstr>
      <vt:lpstr>Thực chất Mainboard là gì</vt:lpstr>
      <vt:lpstr>Thực chất Mainboard là gì</vt:lpstr>
      <vt:lpstr>Chức năng Mainboard</vt:lpstr>
      <vt:lpstr>PowerPoint Presentation</vt:lpstr>
      <vt:lpstr>Nguyên lý hoạt động của Mainboard </vt:lpstr>
      <vt:lpstr>Nguyên lý hoạt động của Mainboard </vt:lpstr>
      <vt:lpstr>Nguyên lý hoạt động của Mainboard </vt:lpstr>
      <vt:lpstr>Nguyên lý hoạt động của Mainboard </vt:lpstr>
      <vt:lpstr>Chipset cầu bắc (North Bridge ) và Chipset cầu nam ( Sourth Bridge )</vt:lpstr>
      <vt:lpstr>Chipset cầu bắc (North Bridge ) và Chipset cầu nam ( Sourth Bridge )</vt:lpstr>
      <vt:lpstr>Đế cắm CPU </vt:lpstr>
      <vt:lpstr>Đế cắm CPU </vt:lpstr>
      <vt:lpstr>Đế cắm CPU </vt:lpstr>
      <vt:lpstr>Đế cắm CPU </vt:lpstr>
      <vt:lpstr>Đế cắm CPU </vt:lpstr>
      <vt:lpstr>Đế cắm CPU </vt:lpstr>
      <vt:lpstr>Khe cắm bộ nhớ RAM </vt:lpstr>
      <vt:lpstr>Khe cắm bộ nhớ RAM </vt:lpstr>
      <vt:lpstr>Khe cắm mở rộng </vt:lpstr>
      <vt:lpstr>Khe cắm mở rộng </vt:lpstr>
      <vt:lpstr>Khe cắm mở rộng </vt:lpstr>
      <vt:lpstr>Khe cắm mở rộng </vt:lpstr>
      <vt:lpstr>Các cổng giao tiếp </vt:lpstr>
      <vt:lpstr>Các cổng giao tiếp </vt:lpstr>
      <vt:lpstr>Các cổng giao tiếp </vt:lpstr>
      <vt:lpstr>Các dòng Mainboard</vt:lpstr>
      <vt:lpstr>Các dòng Mainboard</vt:lpstr>
      <vt:lpstr>Các dòng Mainboard</vt:lpstr>
      <vt:lpstr>Mainboard hỗ trợ Chip  Intel Core™ 2 Duo Processor! và hỗ trợ Dual DDR2 </vt:lpstr>
      <vt:lpstr>Mainboard hỗ trợ Chip  Intel Core™ 2 Duo Processor! và hỗ trợ Dual DDR2 </vt:lpstr>
      <vt:lpstr>Mainboard hỗ trợ Chip  Intel Core™ 2 Duo Processor! và hỗ trợ Dual DDR2 </vt:lpstr>
      <vt:lpstr>Mainboard mới có 2  ROM BIOS</vt:lpstr>
      <vt:lpstr>BIOS là gì?</vt:lpstr>
      <vt:lpstr>BIOS là gì?</vt:lpstr>
      <vt:lpstr>Làm thế nào để truy cập vào BIOS?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Trung Việt</dc:creator>
  <cp:lastModifiedBy>Việt Trung</cp:lastModifiedBy>
  <cp:revision>108</cp:revision>
  <cp:lastPrinted>2015-08-25T00:36:50Z</cp:lastPrinted>
  <dcterms:created xsi:type="dcterms:W3CDTF">2015-08-17T15:39:04Z</dcterms:created>
  <dcterms:modified xsi:type="dcterms:W3CDTF">2016-02-14T07:31:21Z</dcterms:modified>
</cp:coreProperties>
</file>